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55" r:id="rId4"/>
    <p:sldId id="257" r:id="rId5"/>
    <p:sldId id="389" r:id="rId6"/>
    <p:sldId id="351" r:id="rId7"/>
    <p:sldId id="390" r:id="rId8"/>
    <p:sldId id="360" r:id="rId9"/>
    <p:sldId id="359" r:id="rId10"/>
    <p:sldId id="370" r:id="rId11"/>
    <p:sldId id="356" r:id="rId12"/>
    <p:sldId id="323" r:id="rId13"/>
    <p:sldId id="393" r:id="rId14"/>
    <p:sldId id="391" r:id="rId15"/>
    <p:sldId id="392" r:id="rId16"/>
    <p:sldId id="308" r:id="rId17"/>
  </p:sldIdLst>
  <p:sldSz cx="9144000" cy="5715000" type="screen16x1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Tahoma" pitchFamily="34" charset="0"/>
      <p:regular r:id="rId27"/>
      <p:bold r:id="rId28"/>
    </p:embeddedFont>
    <p:embeddedFont>
      <p:font typeface=".VnTifani Heavy" pitchFamily="34" charset="0"/>
      <p:regular r:id="rId29"/>
    </p:embeddedFont>
    <p:embeddedFont>
      <p:font typeface="Arial Black" pitchFamily="34" charset="0"/>
      <p:bold r:id="rId30"/>
    </p:embeddedFont>
    <p:embeddedFont>
      <p:font typeface="VNI-Thufap2" pitchFamily="2" charset="0"/>
      <p:regular r:id="rId31"/>
    </p:embeddedFont>
    <p:embeddedFont>
      <p:font typeface="宋体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CC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audio" Target="../media/audio4.wav"/><Relationship Id="rId18" Type="http://schemas.openxmlformats.org/officeDocument/2006/relationships/image" Target="../media/image29.gif"/><Relationship Id="rId26" Type="http://schemas.openxmlformats.org/officeDocument/2006/relationships/image" Target="../media/image37.gif"/><Relationship Id="rId3" Type="http://schemas.openxmlformats.org/officeDocument/2006/relationships/tags" Target="../tags/tag7.xml"/><Relationship Id="rId21" Type="http://schemas.openxmlformats.org/officeDocument/2006/relationships/image" Target="../media/image32.gif"/><Relationship Id="rId7" Type="http://schemas.openxmlformats.org/officeDocument/2006/relationships/tags" Target="../tags/tag11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6.gif"/><Relationship Id="rId2" Type="http://schemas.openxmlformats.org/officeDocument/2006/relationships/tags" Target="../tags/tag6.xml"/><Relationship Id="rId16" Type="http://schemas.openxmlformats.org/officeDocument/2006/relationships/audio" Target="../media/audio6.wav"/><Relationship Id="rId20" Type="http://schemas.openxmlformats.org/officeDocument/2006/relationships/image" Target="../media/image31.g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audio" Target="../media/audio3.wav"/><Relationship Id="rId24" Type="http://schemas.openxmlformats.org/officeDocument/2006/relationships/image" Target="../media/image35.gif"/><Relationship Id="rId5" Type="http://schemas.openxmlformats.org/officeDocument/2006/relationships/tags" Target="../tags/tag9.xml"/><Relationship Id="rId15" Type="http://schemas.openxmlformats.org/officeDocument/2006/relationships/audio" Target="../media/audio5.wav"/><Relationship Id="rId23" Type="http://schemas.openxmlformats.org/officeDocument/2006/relationships/image" Target="../media/image34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0.gif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audio" Target="../media/audio4.wav"/><Relationship Id="rId18" Type="http://schemas.openxmlformats.org/officeDocument/2006/relationships/image" Target="../media/image29.gif"/><Relationship Id="rId26" Type="http://schemas.openxmlformats.org/officeDocument/2006/relationships/image" Target="../media/image37.gif"/><Relationship Id="rId3" Type="http://schemas.openxmlformats.org/officeDocument/2006/relationships/tags" Target="../tags/tag15.xml"/><Relationship Id="rId21" Type="http://schemas.openxmlformats.org/officeDocument/2006/relationships/image" Target="../media/image32.gif"/><Relationship Id="rId7" Type="http://schemas.openxmlformats.org/officeDocument/2006/relationships/tags" Target="../tags/tag19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6.gif"/><Relationship Id="rId2" Type="http://schemas.openxmlformats.org/officeDocument/2006/relationships/tags" Target="../tags/tag14.xml"/><Relationship Id="rId16" Type="http://schemas.openxmlformats.org/officeDocument/2006/relationships/audio" Target="../media/audio6.wav"/><Relationship Id="rId20" Type="http://schemas.openxmlformats.org/officeDocument/2006/relationships/image" Target="../media/image31.gi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audio3.wav"/><Relationship Id="rId24" Type="http://schemas.openxmlformats.org/officeDocument/2006/relationships/image" Target="../media/image35.gif"/><Relationship Id="rId5" Type="http://schemas.openxmlformats.org/officeDocument/2006/relationships/tags" Target="../tags/tag17.xml"/><Relationship Id="rId15" Type="http://schemas.openxmlformats.org/officeDocument/2006/relationships/audio" Target="../media/audio5.wav"/><Relationship Id="rId23" Type="http://schemas.openxmlformats.org/officeDocument/2006/relationships/image" Target="../media/image34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30.gi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0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gÆm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cá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thÊy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sãi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ngay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trưíc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miÖng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lÊy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søc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gËy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ch¹y l¹i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nÖn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th©n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15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chuyÖn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-14514" y="505715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949" y="708536"/>
            <a:ext cx="3433896" cy="227721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7948" y="708536"/>
            <a:ext cx="3693881" cy="232541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590" y="3369868"/>
            <a:ext cx="3457992" cy="220492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743" y="3369868"/>
            <a:ext cx="3695981" cy="222902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-0.00222 L -0.50226 -0.0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8084E-6 L 0.48645 0.002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0" y="1273138"/>
            <a:ext cx="8911771" cy="16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chưá vần oi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cơn mưa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gió bão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 hỏi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 đỏ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236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hiền lành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 mập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ngây thơ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9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«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i - ¬i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101: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¬i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990" y="3524342"/>
            <a:ext cx="2246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tr¸i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3729" y="1284818"/>
            <a:ext cx="29146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5143" y="3627910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¬i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léi</a:t>
            </a:r>
            <a:endParaRPr lang="en-US" sz="6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640" y="1544643"/>
            <a:ext cx="3367541" cy="16775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101: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¬i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oi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©y?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638" y="2461008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</a:t>
            </a:r>
            <a:r>
              <a:rPr lang="en-US" sz="3200" b="1" dirty="0" err="1" smtClean="0">
                <a:latin typeface=".VnAvant" pitchFamily="34" charset="0"/>
              </a:rPr>
              <a:t>ngãi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0931" y="2526811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chã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sãi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791" y="2435935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cÊy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lóa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230" y="5108071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®¸m </a:t>
            </a:r>
            <a:r>
              <a:rPr lang="en-US" sz="3200" b="1" dirty="0" err="1" smtClean="0">
                <a:latin typeface=".VnAvant" pitchFamily="34" charset="0"/>
              </a:rPr>
              <a:t>m©y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349" y="5064528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¸i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cßi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7911" y="5086683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nh¶y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d©y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47" y="604898"/>
            <a:ext cx="2590800" cy="18669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819" y="619412"/>
            <a:ext cx="1733550" cy="18523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095" y="657260"/>
            <a:ext cx="2897186" cy="17861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989" y="3119615"/>
            <a:ext cx="2626258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868" y="3193621"/>
            <a:ext cx="2262361" cy="18718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637" y="3135097"/>
            <a:ext cx="2084938" cy="18764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oi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46" y="2736293"/>
            <a:ext cx="313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nh</a:t>
            </a:r>
            <a:r>
              <a:rPr lang="en-US" sz="4400" b="1" dirty="0">
                <a:latin typeface=".VnAvant" pitchFamily="34" charset="0"/>
              </a:rPr>
              <a:t>µ </a:t>
            </a:r>
            <a:r>
              <a:rPr lang="en-US" sz="4400" b="1" dirty="0" err="1">
                <a:latin typeface=".VnAvant" pitchFamily="34" charset="0"/>
              </a:rPr>
              <a:t>ng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778" y="2715485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chã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s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306" y="2722399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c¸i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ßi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75" y="691982"/>
            <a:ext cx="2590800" cy="18669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8987" y="706496"/>
            <a:ext cx="1733550" cy="18523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206" y="742061"/>
            <a:ext cx="2262361" cy="18718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-29028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541" y="2879390"/>
            <a:ext cx="269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Êy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lóa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2464" y="2889661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.VnAvant" pitchFamily="34" charset="0"/>
              </a:rPr>
              <a:t>®¸m </a:t>
            </a:r>
            <a:r>
              <a:rPr lang="en-US" sz="3600" b="1" dirty="0" err="1"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1560" y="2924705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nh¶y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d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786" y="761255"/>
            <a:ext cx="2897186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442" y="761255"/>
            <a:ext cx="2626258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585" y="748510"/>
            <a:ext cx="2212186" cy="19798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327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y.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96" y="571500"/>
            <a:ext cx="9155096" cy="5113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7066" y="-13455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dª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68684" y="3358778"/>
            <a:ext cx="3381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Ba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2072" y="710850"/>
            <a:ext cx="5631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Dª con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trưíc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89&quot;/&gt;&lt;/object&gt;&lt;object type=&quot;3&quot; unique_id=&quot;10009&quot;&gt;&lt;property id=&quot;20148&quot; value=&quot;5&quot;/&gt;&lt;property id=&quot;20300&quot; value=&quot;Slide 6&quot;/&gt;&lt;property id=&quot;20307&quot; value=&quot;351&quot;/&gt;&lt;/object&gt;&lt;object type=&quot;3&quot; unique_id=&quot;10010&quot;&gt;&lt;property id=&quot;20148&quot; value=&quot;5&quot;/&gt;&lt;property id=&quot;20300&quot; value=&quot;Slide 7&quot;/&gt;&lt;property id=&quot;20307&quot; value=&quot;390&quot;/&gt;&lt;/object&gt;&lt;object type=&quot;3&quot; unique_id=&quot;10011&quot;&gt;&lt;property id=&quot;20148&quot; value=&quot;5&quot;/&gt;&lt;property id=&quot;20300&quot; value=&quot;Slide 8&quot;/&gt;&lt;property id=&quot;20307&quot; value=&quot;360&quot;/&gt;&lt;/object&gt;&lt;object type=&quot;3&quot; unique_id=&quot;10012&quot;&gt;&lt;property id=&quot;20148&quot; value=&quot;5&quot;/&gt;&lt;property id=&quot;20300&quot; value=&quot;Slide 9&quot;/&gt;&lt;property id=&quot;20307&quot; value=&quot;359&quot;/&gt;&lt;/object&gt;&lt;object type=&quot;3&quot; unique_id=&quot;10013&quot;&gt;&lt;property id=&quot;20148&quot; value=&quot;5&quot;/&gt;&lt;property id=&quot;20300&quot; value=&quot;Slide 10&quot;/&gt;&lt;property id=&quot;20307&quot; value=&quot;370&quot;/&gt;&lt;/object&gt;&lt;object type=&quot;3&quot; unique_id=&quot;10014&quot;&gt;&lt;property id=&quot;20148&quot; value=&quot;5&quot;/&gt;&lt;property id=&quot;20300&quot; value=&quot;Slide 11&quot;/&gt;&lt;property id=&quot;20307&quot; value=&quot;356&quot;/&gt;&lt;/object&gt;&lt;object type=&quot;3&quot; unique_id=&quot;10015&quot;&gt;&lt;property id=&quot;20148&quot; value=&quot;5&quot;/&gt;&lt;property id=&quot;20300&quot; value=&quot;Slide 12&quot;/&gt;&lt;property id=&quot;20307&quot; value=&quot;323&quot;/&gt;&lt;/object&gt;&lt;object type=&quot;3&quot; unique_id=&quot;10016&quot;&gt;&lt;property id=&quot;20148&quot; value=&quot;5&quot;/&gt;&lt;property id=&quot;20300&quot; value=&quot;Slide 13&quot;/&gt;&lt;property id=&quot;20307&quot; value=&quot;393&quot;/&gt;&lt;/object&gt;&lt;object type=&quot;3&quot; unique_id=&quot;10017&quot;&gt;&lt;property id=&quot;20148&quot; value=&quot;5&quot;/&gt;&lt;property id=&quot;20300&quot; value=&quot;Slide 14&quot;/&gt;&lt;property id=&quot;20307&quot; value=&quot;391&quot;/&gt;&lt;/object&gt;&lt;object type=&quot;3&quot; unique_id=&quot;10018&quot;&gt;&lt;property id=&quot;20148&quot; value=&quot;5&quot;/&gt;&lt;property id=&quot;20300&quot; value=&quot;Slide 15&quot;/&gt;&lt;property id=&quot;20307&quot; value=&quot;392&quot;/&gt;&lt;/object&gt;&lt;object type=&quot;3&quot; unique_id=&quot;10019&quot;&gt;&lt;property id=&quot;20148&quot; value=&quot;5&quot;/&gt;&lt;property id=&quot;20300&quot; value=&quot;Slide 16&quot;/&gt;&lt;property id=&quot;20307&quot; value=&quot;308&quot;/&gt;&lt;/object&gt;&lt;/object&gt;&lt;/object&gt;&lt;/database&gt;"/>
  <p:tag name="SECTOMILLISECCONVERTED" val="1"/>
  <p:tag name="ISPRING_RESOURCE_PATHS_HASH_PRESENTER" val="148a5bca77f1f9fce7d1a79763555475965b619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</TotalTime>
  <Words>436</Words>
  <Application>Microsoft Office PowerPoint</Application>
  <PresentationFormat>On-screen Show (16:10)</PresentationFormat>
  <Paragraphs>99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.VnAvant</vt:lpstr>
      <vt:lpstr>Tahoma</vt:lpstr>
      <vt:lpstr>Times New Roman</vt:lpstr>
      <vt:lpstr>.VnTifani Heavy</vt:lpstr>
      <vt:lpstr>Arial Black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483</cp:revision>
  <dcterms:created xsi:type="dcterms:W3CDTF">2020-02-10T09:35:50Z</dcterms:created>
  <dcterms:modified xsi:type="dcterms:W3CDTF">2021-01-19T05:04:04Z</dcterms:modified>
</cp:coreProperties>
</file>