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mp3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80" r:id="rId2"/>
    <p:sldId id="256" r:id="rId3"/>
    <p:sldId id="355" r:id="rId4"/>
    <p:sldId id="257" r:id="rId5"/>
    <p:sldId id="389" r:id="rId6"/>
    <p:sldId id="351" r:id="rId7"/>
    <p:sldId id="390" r:id="rId8"/>
    <p:sldId id="360" r:id="rId9"/>
    <p:sldId id="359" r:id="rId10"/>
    <p:sldId id="370" r:id="rId11"/>
    <p:sldId id="356" r:id="rId12"/>
    <p:sldId id="323" r:id="rId13"/>
    <p:sldId id="393" r:id="rId14"/>
    <p:sldId id="391" r:id="rId15"/>
    <p:sldId id="392" r:id="rId16"/>
    <p:sldId id="308" r:id="rId17"/>
  </p:sldIdLst>
  <p:sldSz cx="9144000" cy="5715000" type="screen16x10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.VnAvant" pitchFamily="34" charset="0"/>
      <p:regular r:id="rId23"/>
      <p:bold r:id="rId24"/>
      <p:italic r:id="rId25"/>
      <p:boldItalic r:id="rId26"/>
    </p:embeddedFont>
    <p:embeddedFont>
      <p:font typeface="Tahoma" pitchFamily="34" charset="0"/>
      <p:regular r:id="rId27"/>
      <p:bold r:id="rId28"/>
    </p:embeddedFont>
    <p:embeddedFont>
      <p:font typeface=".VnTifani Heavy" pitchFamily="34" charset="0"/>
      <p:regular r:id="rId29"/>
    </p:embeddedFont>
    <p:embeddedFont>
      <p:font typeface="Arial Black" pitchFamily="34" charset="0"/>
      <p:bold r:id="rId30"/>
    </p:embeddedFont>
    <p:embeddedFont>
      <p:font typeface="VNI-Thufap2" pitchFamily="2" charset="0"/>
      <p:regular r:id="rId31"/>
    </p:embeddedFont>
    <p:embeddedFont>
      <p:font typeface="宋体" pitchFamily="2" charset="-122"/>
      <p:regular r:id="rId32"/>
    </p:embeddedFont>
  </p:embeddedFontLst>
  <p:custDataLst>
    <p:tags r:id="rId33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0000CC"/>
    <a:srgbClr val="FFCCFF"/>
    <a:srgbClr val="FF33CC"/>
    <a:srgbClr val="CCFFFF"/>
    <a:srgbClr val="FF7C80"/>
    <a:srgbClr val="99FFCC"/>
    <a:srgbClr val="CCFFCC"/>
    <a:srgbClr val="FF5050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29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ây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267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91787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134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6431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1.mp3"/><Relationship Id="rId6" Type="http://schemas.openxmlformats.org/officeDocument/2006/relationships/image" Target="../media/image4.wmf"/><Relationship Id="rId11" Type="http://schemas.openxmlformats.org/officeDocument/2006/relationships/image" Target="../media/image8.jpeg"/><Relationship Id="rId5" Type="http://schemas.openxmlformats.org/officeDocument/2006/relationships/image" Target="../media/image3.wmf"/><Relationship Id="rId10" Type="http://schemas.openxmlformats.org/officeDocument/2006/relationships/image" Target="../media/image7.png"/><Relationship Id="rId4" Type="http://schemas.openxmlformats.org/officeDocument/2006/relationships/image" Target="../media/image2.wmf"/><Relationship Id="rId9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audio" Target="../media/audio4.wav"/><Relationship Id="rId18" Type="http://schemas.openxmlformats.org/officeDocument/2006/relationships/image" Target="../media/image29.gif"/><Relationship Id="rId26" Type="http://schemas.openxmlformats.org/officeDocument/2006/relationships/image" Target="../media/image37.gif"/><Relationship Id="rId3" Type="http://schemas.openxmlformats.org/officeDocument/2006/relationships/tags" Target="../tags/tag7.xml"/><Relationship Id="rId21" Type="http://schemas.openxmlformats.org/officeDocument/2006/relationships/image" Target="../media/image32.gif"/><Relationship Id="rId7" Type="http://schemas.openxmlformats.org/officeDocument/2006/relationships/tags" Target="../tags/tag11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6.gif"/><Relationship Id="rId2" Type="http://schemas.openxmlformats.org/officeDocument/2006/relationships/tags" Target="../tags/tag6.xml"/><Relationship Id="rId16" Type="http://schemas.openxmlformats.org/officeDocument/2006/relationships/audio" Target="../media/audio6.wav"/><Relationship Id="rId20" Type="http://schemas.openxmlformats.org/officeDocument/2006/relationships/image" Target="../media/image31.gif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audio" Target="../media/audio3.wav"/><Relationship Id="rId24" Type="http://schemas.openxmlformats.org/officeDocument/2006/relationships/image" Target="../media/image35.gif"/><Relationship Id="rId5" Type="http://schemas.openxmlformats.org/officeDocument/2006/relationships/tags" Target="../tags/tag9.xml"/><Relationship Id="rId15" Type="http://schemas.openxmlformats.org/officeDocument/2006/relationships/audio" Target="../media/audio5.wav"/><Relationship Id="rId23" Type="http://schemas.openxmlformats.org/officeDocument/2006/relationships/image" Target="../media/image34.gif"/><Relationship Id="rId10" Type="http://schemas.openxmlformats.org/officeDocument/2006/relationships/notesSlide" Target="../notesSlides/notesSlide8.xml"/><Relationship Id="rId19" Type="http://schemas.openxmlformats.org/officeDocument/2006/relationships/image" Target="../media/image30.gif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audio" Target="../media/audio4.wav"/><Relationship Id="rId18" Type="http://schemas.openxmlformats.org/officeDocument/2006/relationships/image" Target="../media/image29.gif"/><Relationship Id="rId26" Type="http://schemas.openxmlformats.org/officeDocument/2006/relationships/image" Target="../media/image37.gif"/><Relationship Id="rId3" Type="http://schemas.openxmlformats.org/officeDocument/2006/relationships/tags" Target="../tags/tag15.xml"/><Relationship Id="rId21" Type="http://schemas.openxmlformats.org/officeDocument/2006/relationships/image" Target="../media/image32.gif"/><Relationship Id="rId7" Type="http://schemas.openxmlformats.org/officeDocument/2006/relationships/tags" Target="../tags/tag19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6.gif"/><Relationship Id="rId2" Type="http://schemas.openxmlformats.org/officeDocument/2006/relationships/tags" Target="../tags/tag14.xml"/><Relationship Id="rId16" Type="http://schemas.openxmlformats.org/officeDocument/2006/relationships/audio" Target="../media/audio6.wav"/><Relationship Id="rId20" Type="http://schemas.openxmlformats.org/officeDocument/2006/relationships/image" Target="../media/image31.gif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audio" Target="../media/audio3.wav"/><Relationship Id="rId24" Type="http://schemas.openxmlformats.org/officeDocument/2006/relationships/image" Target="../media/image35.gif"/><Relationship Id="rId5" Type="http://schemas.openxmlformats.org/officeDocument/2006/relationships/tags" Target="../tags/tag17.xml"/><Relationship Id="rId15" Type="http://schemas.openxmlformats.org/officeDocument/2006/relationships/audio" Target="../media/audio5.wav"/><Relationship Id="rId23" Type="http://schemas.openxmlformats.org/officeDocument/2006/relationships/image" Target="../media/image34.gif"/><Relationship Id="rId10" Type="http://schemas.openxmlformats.org/officeDocument/2006/relationships/notesSlide" Target="../notesSlides/notesSlide9.xml"/><Relationship Id="rId19" Type="http://schemas.openxmlformats.org/officeDocument/2006/relationships/image" Target="../media/image30.gif"/><Relationship Id="rId4" Type="http://schemas.openxmlformats.org/officeDocument/2006/relationships/tags" Target="../tags/tag16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0.gi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7607" y="754742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gÆm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cá</a:t>
            </a:r>
            <a:endParaRPr lang="en-US" sz="24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783772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thÊy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sãi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754742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ngay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trưíc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mÆt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099135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b×nh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tÜnh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nãi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059221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ngon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miÖng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80550" y="2051967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lÊy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hÕt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søc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2076" y="3458045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v¸c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gËy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ch¹y l¹i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02027" y="345804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nÖn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2713" y="346530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nªn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th©n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514" y="115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S¾p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xÕp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theo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óng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néi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dung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c©u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chuyÖn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-14514" y="505715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949" y="708536"/>
            <a:ext cx="3433896" cy="2277215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7948" y="708536"/>
            <a:ext cx="3693881" cy="2325410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590" y="3369868"/>
            <a:ext cx="3457992" cy="2204922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5743" y="3369868"/>
            <a:ext cx="3695981" cy="2229020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3 -0.00222 L -0.50226 -0.00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8084E-6 L 0.48645 0.002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23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140" y="1273138"/>
            <a:ext cx="8911771" cy="167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79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 nào chưá vần oi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cơn mưa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308681" y="1813719"/>
            <a:ext cx="2895600" cy="72437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gió bão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59904" y="1871775"/>
            <a:ext cx="2895600" cy="67078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học hỏi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85529" y="2943276"/>
            <a:ext cx="2869975" cy="70671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khăn đỏ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236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830159" y="99302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76224" y="3013793"/>
            <a:ext cx="2869975" cy="60123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vi-VN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hiền lành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895600" cy="623456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 mập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17525" y="3013793"/>
            <a:ext cx="2895600" cy="60123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ngây thơ</a:t>
            </a: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29" y="2070517"/>
            <a:ext cx="2869975" cy="599946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ruộng vườn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70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69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32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100</a:t>
            </a:r>
          </a:p>
          <a:p>
            <a:pPr algn="ctr"/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o</a:t>
            </a:r>
            <a:r>
              <a:rPr lang="en-US" sz="8800" b="1" dirty="0" err="1" smtClean="0">
                <a:solidFill>
                  <a:srgbClr val="FFFF00"/>
                </a:solidFill>
                <a:latin typeface=".VnAvant" pitchFamily="34" charset="0"/>
              </a:rPr>
              <a:t>i</a:t>
            </a:r>
            <a:r>
              <a:rPr lang="en-US" sz="8800" b="1" dirty="0" smtClean="0">
                <a:solidFill>
                  <a:srgbClr val="FFFF00"/>
                </a:solidFill>
                <a:latin typeface=".VnAvant" pitchFamily="34" charset="0"/>
              </a:rPr>
              <a:t> - ©y</a:t>
            </a:r>
            <a:endParaRPr lang="en-US" sz="8800" b="1" dirty="0" smtClean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100: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oi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- ©y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3737" y="3567884"/>
            <a:ext cx="30604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con </a:t>
            </a:r>
            <a:r>
              <a:rPr lang="en-US" sz="60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oi</a:t>
            </a:r>
            <a:endParaRPr lang="en-US" sz="6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4608" y="1424852"/>
            <a:ext cx="3458710" cy="203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85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30313" y="4259528"/>
            <a:ext cx="4145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©y</a:t>
            </a:r>
            <a:r>
              <a:rPr lang="en-US" sz="60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dõa</a:t>
            </a:r>
            <a:endPara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3012" y="1072241"/>
            <a:ext cx="2281740" cy="30400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764967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100: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oi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- ©y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oi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©y?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7638" y="2461008"/>
            <a:ext cx="2002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nh</a:t>
            </a:r>
            <a:r>
              <a:rPr lang="en-US" sz="3200" b="1" dirty="0" smtClean="0">
                <a:latin typeface=".VnAvant" pitchFamily="34" charset="0"/>
              </a:rPr>
              <a:t>µ </a:t>
            </a:r>
            <a:r>
              <a:rPr lang="en-US" sz="3200" b="1" dirty="0" err="1" smtClean="0">
                <a:latin typeface=".VnAvant" pitchFamily="34" charset="0"/>
              </a:rPr>
              <a:t>ngãi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0931" y="2526811"/>
            <a:ext cx="1673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chã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sãi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0791" y="2435935"/>
            <a:ext cx="1747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.VnAvant" pitchFamily="34" charset="0"/>
              </a:rPr>
              <a:t>cÊy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lóa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8230" y="5108071"/>
            <a:ext cx="2124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.VnAvant" pitchFamily="34" charset="0"/>
              </a:rPr>
              <a:t>®¸m </a:t>
            </a:r>
            <a:r>
              <a:rPr lang="en-US" sz="3200" b="1" dirty="0" err="1" smtClean="0">
                <a:latin typeface=".VnAvant" pitchFamily="34" charset="0"/>
              </a:rPr>
              <a:t>m©y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4349" y="5064528"/>
            <a:ext cx="1558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c</a:t>
            </a:r>
            <a:r>
              <a:rPr lang="en-US" sz="3200" b="1" dirty="0" err="1" smtClean="0">
                <a:latin typeface=".VnAvant" pitchFamily="34" charset="0"/>
              </a:rPr>
              <a:t>¸i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cßi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87911" y="5086683"/>
            <a:ext cx="2084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nh¶y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d©y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447" y="604898"/>
            <a:ext cx="2590800" cy="18669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4819" y="619412"/>
            <a:ext cx="1733550" cy="185238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9095" y="657260"/>
            <a:ext cx="2897186" cy="178617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989" y="3119615"/>
            <a:ext cx="2626258" cy="196706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7868" y="3193621"/>
            <a:ext cx="2262361" cy="187183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0637" y="3135097"/>
            <a:ext cx="2084938" cy="187644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5054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oi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746" y="2736293"/>
            <a:ext cx="3134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nh</a:t>
            </a:r>
            <a:r>
              <a:rPr lang="en-US" sz="4400" b="1" dirty="0">
                <a:latin typeface=".VnAvant" pitchFamily="34" charset="0"/>
              </a:rPr>
              <a:t>µ </a:t>
            </a:r>
            <a:r>
              <a:rPr lang="en-US" sz="4400" b="1" dirty="0" err="1">
                <a:latin typeface=".VnAvant" pitchFamily="34" charset="0"/>
              </a:rPr>
              <a:t>ng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ãi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14778" y="2715485"/>
            <a:ext cx="2716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chã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s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ãi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2306" y="2722399"/>
            <a:ext cx="2716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c¸i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c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ßi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75" y="691982"/>
            <a:ext cx="2590800" cy="18669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8987" y="706496"/>
            <a:ext cx="1733550" cy="185238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6206" y="742061"/>
            <a:ext cx="2262361" cy="187183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9" grpId="0"/>
      <p:bldP spid="29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©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-29028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541" y="2879390"/>
            <a:ext cx="269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v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¸y</a:t>
            </a:r>
            <a:r>
              <a:rPr lang="en-US" sz="3600" b="1" dirty="0">
                <a:latin typeface=".VnAvant" pitchFamily="34" charset="0"/>
              </a:rPr>
              <a:t> ®</a:t>
            </a:r>
            <a:r>
              <a:rPr lang="en-US" sz="3600" b="1" dirty="0" err="1">
                <a:latin typeface=".VnAvant" pitchFamily="34" charset="0"/>
              </a:rPr>
              <a:t>Çm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94474" y="2889661"/>
            <a:ext cx="315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m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¸y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c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µy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71560" y="2924705"/>
            <a:ext cx="315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nh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¶y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móa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18385" y="3829307"/>
            <a:ext cx="1747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.VnAvant" pitchFamily="34" charset="0"/>
              </a:rPr>
              <a:t>cÊy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lóa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8230" y="5108071"/>
            <a:ext cx="2124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.VnAvant" pitchFamily="34" charset="0"/>
              </a:rPr>
              <a:t>®¸m </a:t>
            </a:r>
            <a:r>
              <a:rPr lang="en-US" sz="3200" b="1" dirty="0" err="1" smtClean="0">
                <a:latin typeface=".VnAvant" pitchFamily="34" charset="0"/>
              </a:rPr>
              <a:t>m©y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7911" y="5086683"/>
            <a:ext cx="2084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nh¶y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d©y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786" y="761255"/>
            <a:ext cx="2897186" cy="196706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0442" y="761255"/>
            <a:ext cx="2626258" cy="196706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9585" y="748510"/>
            <a:ext cx="2212186" cy="197981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43273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18" grpId="0"/>
      <p:bldP spid="18" grpId="1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204686" y="16204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oi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y.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096" y="571500"/>
            <a:ext cx="9155096" cy="51139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37066" y="-13455"/>
            <a:ext cx="179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Sãi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vµ dª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268684" y="3358778"/>
            <a:ext cx="3381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Phỏng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truyện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cổ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Ba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Tư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2072" y="710850"/>
            <a:ext cx="56315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Dª con ®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ang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gÆm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cá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bçng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ë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ngay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trưíc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mÆt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Dï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, dª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vÉn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b×nh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tÜnh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nãi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§Ó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ngon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miÖng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, con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h¸t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tÆng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bµi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nhÐ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  <a:p>
            <a:pPr algn="just"/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ång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ý. Dª con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bÌn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hÕt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søc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hÐt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“Be…be…” . ¤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chñ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ang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ë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gÇn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®ã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liÒn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v¸c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gËy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ch¹y l¹i,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nÖn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trËn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nªn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th©n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0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8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0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355&quot;/&gt;&lt;/object&gt;&lt;object type=&quot;3&quot; unique_id=&quot;10007&quot;&gt;&lt;property id=&quot;20148&quot; value=&quot;5&quot;/&gt;&lt;property id=&quot;20300&quot; value=&quot;Slide 4&quot;/&gt;&lt;property id=&quot;20307&quot; value=&quot;257&quot;/&gt;&lt;/object&gt;&lt;object type=&quot;3&quot; unique_id=&quot;10008&quot;&gt;&lt;property id=&quot;20148&quot; value=&quot;5&quot;/&gt;&lt;property id=&quot;20300&quot; value=&quot;Slide 5&quot;/&gt;&lt;property id=&quot;20307&quot; value=&quot;389&quot;/&gt;&lt;/object&gt;&lt;object type=&quot;3&quot; unique_id=&quot;10009&quot;&gt;&lt;property id=&quot;20148&quot; value=&quot;5&quot;/&gt;&lt;property id=&quot;20300&quot; value=&quot;Slide 6&quot;/&gt;&lt;property id=&quot;20307&quot; value=&quot;351&quot;/&gt;&lt;/object&gt;&lt;object type=&quot;3&quot; unique_id=&quot;10010&quot;&gt;&lt;property id=&quot;20148&quot; value=&quot;5&quot;/&gt;&lt;property id=&quot;20300&quot; value=&quot;Slide 7&quot;/&gt;&lt;property id=&quot;20307&quot; value=&quot;390&quot;/&gt;&lt;/object&gt;&lt;object type=&quot;3&quot; unique_id=&quot;10011&quot;&gt;&lt;property id=&quot;20148&quot; value=&quot;5&quot;/&gt;&lt;property id=&quot;20300&quot; value=&quot;Slide 8&quot;/&gt;&lt;property id=&quot;20307&quot; value=&quot;360&quot;/&gt;&lt;/object&gt;&lt;object type=&quot;3&quot; unique_id=&quot;10012&quot;&gt;&lt;property id=&quot;20148&quot; value=&quot;5&quot;/&gt;&lt;property id=&quot;20300&quot; value=&quot;Slide 9&quot;/&gt;&lt;property id=&quot;20307&quot; value=&quot;359&quot;/&gt;&lt;/object&gt;&lt;object type=&quot;3&quot; unique_id=&quot;10013&quot;&gt;&lt;property id=&quot;20148&quot; value=&quot;5&quot;/&gt;&lt;property id=&quot;20300&quot; value=&quot;Slide 10&quot;/&gt;&lt;property id=&quot;20307&quot; value=&quot;370&quot;/&gt;&lt;/object&gt;&lt;object type=&quot;3&quot; unique_id=&quot;10014&quot;&gt;&lt;property id=&quot;20148&quot; value=&quot;5&quot;/&gt;&lt;property id=&quot;20300&quot; value=&quot;Slide 11&quot;/&gt;&lt;property id=&quot;20307&quot; value=&quot;356&quot;/&gt;&lt;/object&gt;&lt;object type=&quot;3&quot; unique_id=&quot;10015&quot;&gt;&lt;property id=&quot;20148&quot; value=&quot;5&quot;/&gt;&lt;property id=&quot;20300&quot; value=&quot;Slide 12&quot;/&gt;&lt;property id=&quot;20307&quot; value=&quot;323&quot;/&gt;&lt;/object&gt;&lt;object type=&quot;3&quot; unique_id=&quot;10016&quot;&gt;&lt;property id=&quot;20148&quot; value=&quot;5&quot;/&gt;&lt;property id=&quot;20300&quot; value=&quot;Slide 13&quot;/&gt;&lt;property id=&quot;20307&quot; value=&quot;393&quot;/&gt;&lt;/object&gt;&lt;object type=&quot;3&quot; unique_id=&quot;10017&quot;&gt;&lt;property id=&quot;20148&quot; value=&quot;5&quot;/&gt;&lt;property id=&quot;20300&quot; value=&quot;Slide 14&quot;/&gt;&lt;property id=&quot;20307&quot; value=&quot;391&quot;/&gt;&lt;/object&gt;&lt;object type=&quot;3&quot; unique_id=&quot;10018&quot;&gt;&lt;property id=&quot;20148&quot; value=&quot;5&quot;/&gt;&lt;property id=&quot;20300&quot; value=&quot;Slide 15&quot;/&gt;&lt;property id=&quot;20307&quot; value=&quot;392&quot;/&gt;&lt;/object&gt;&lt;object type=&quot;3&quot; unique_id=&quot;10019&quot;&gt;&lt;property id=&quot;20148&quot; value=&quot;5&quot;/&gt;&lt;property id=&quot;20300&quot; value=&quot;Slide 16&quot;/&gt;&lt;property id=&quot;20307&quot; value=&quot;308&quot;/&gt;&lt;/object&gt;&lt;/object&gt;&lt;/object&gt;&lt;/database&gt;"/>
  <p:tag name="SECTOMILLISECCONVERTED" val="1"/>
  <p:tag name="ISPRING_RESOURCE_PATHS_HASH_PRESENTER" val="72fe8f39df91e28dc1f19eda4e33f55565f2b1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4300</TotalTime>
  <Words>440</Words>
  <Application>Microsoft Office PowerPoint</Application>
  <PresentationFormat>On-screen Show (16:10)</PresentationFormat>
  <Paragraphs>102</Paragraphs>
  <Slides>16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.VnAvant</vt:lpstr>
      <vt:lpstr>Tahoma</vt:lpstr>
      <vt:lpstr>Times New Roman</vt:lpstr>
      <vt:lpstr>.VnTifani Heavy</vt:lpstr>
      <vt:lpstr>Arial Black</vt:lpstr>
      <vt:lpstr>VNI-Thufap2</vt:lpstr>
      <vt:lpstr>宋体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Administrator</cp:lastModifiedBy>
  <cp:revision>476</cp:revision>
  <dcterms:created xsi:type="dcterms:W3CDTF">2020-02-10T09:35:50Z</dcterms:created>
  <dcterms:modified xsi:type="dcterms:W3CDTF">2021-01-19T05:02:44Z</dcterms:modified>
</cp:coreProperties>
</file>