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Default Extension="mp3" ContentType="audio/unknown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Default Extension="wav" ContentType="audio/wav"/>
  <Override PartName="/ppt/tags/tag19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tags/tag17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8"/>
  </p:notesMasterIdLst>
  <p:sldIdLst>
    <p:sldId id="280" r:id="rId2"/>
    <p:sldId id="256" r:id="rId3"/>
    <p:sldId id="355" r:id="rId4"/>
    <p:sldId id="257" r:id="rId5"/>
    <p:sldId id="389" r:id="rId6"/>
    <p:sldId id="351" r:id="rId7"/>
    <p:sldId id="390" r:id="rId8"/>
    <p:sldId id="360" r:id="rId9"/>
    <p:sldId id="359" r:id="rId10"/>
    <p:sldId id="370" r:id="rId11"/>
    <p:sldId id="356" r:id="rId12"/>
    <p:sldId id="323" r:id="rId13"/>
    <p:sldId id="393" r:id="rId14"/>
    <p:sldId id="391" r:id="rId15"/>
    <p:sldId id="392" r:id="rId16"/>
    <p:sldId id="308" r:id="rId17"/>
  </p:sldIdLst>
  <p:sldSz cx="9144000" cy="5715000" type="screen16x10"/>
  <p:notesSz cx="6858000" cy="9144000"/>
  <p:embeddedFontLst>
    <p:embeddedFont>
      <p:font typeface="Calibri" pitchFamily="34" charset="0"/>
      <p:regular r:id="rId19"/>
      <p:bold r:id="rId20"/>
      <p:italic r:id="rId21"/>
      <p:boldItalic r:id="rId22"/>
    </p:embeddedFont>
    <p:embeddedFont>
      <p:font typeface=".VnAvant" pitchFamily="34" charset="0"/>
      <p:regular r:id="rId23"/>
      <p:bold r:id="rId24"/>
      <p:italic r:id="rId25"/>
      <p:boldItalic r:id="rId26"/>
    </p:embeddedFont>
    <p:embeddedFont>
      <p:font typeface="Tahoma" pitchFamily="34" charset="0"/>
      <p:regular r:id="rId27"/>
      <p:bold r:id="rId28"/>
    </p:embeddedFont>
    <p:embeddedFont>
      <p:font typeface=".VnTifani Heavy" pitchFamily="34" charset="0"/>
      <p:regular r:id="rId29"/>
    </p:embeddedFont>
    <p:embeddedFont>
      <p:font typeface="Arial Black" pitchFamily="34" charset="0"/>
      <p:bold r:id="rId30"/>
    </p:embeddedFont>
    <p:embeddedFont>
      <p:font typeface="VNI-Thufap2" pitchFamily="2" charset="0"/>
      <p:regular r:id="rId31"/>
    </p:embeddedFont>
    <p:embeddedFont>
      <p:font typeface="宋体" pitchFamily="2" charset="-122"/>
      <p:regular r:id="rId32"/>
    </p:embeddedFont>
  </p:embeddedFontLst>
  <p:custDataLst>
    <p:tags r:id="rId33"/>
  </p:custData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CC"/>
    <a:srgbClr val="006600"/>
    <a:srgbClr val="FFCCFF"/>
    <a:srgbClr val="FF33CC"/>
    <a:srgbClr val="CCFFFF"/>
    <a:srgbClr val="FF7C80"/>
    <a:srgbClr val="99FFCC"/>
    <a:srgbClr val="CCFFCC"/>
    <a:srgbClr val="FF5050"/>
    <a:srgbClr val="3333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71" autoAdjust="0"/>
    <p:restoredTop sz="88434" autoAdjust="0"/>
  </p:normalViewPr>
  <p:slideViewPr>
    <p:cSldViewPr snapToGrid="0">
      <p:cViewPr>
        <p:scale>
          <a:sx n="66" d="100"/>
          <a:sy n="66" d="100"/>
        </p:scale>
        <p:origin x="-1674" y="-294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pPr/>
              <a:t>1/19/2021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103825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80097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Sau</a:t>
            </a:r>
            <a:r>
              <a:rPr lang="en-US" dirty="0" smtClean="0"/>
              <a:t> </a:t>
            </a:r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chú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thích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tranh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viên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nhấn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từng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đọc</a:t>
            </a:r>
            <a:r>
              <a:rPr lang="en-US" baseline="0" dirty="0" smtClean="0"/>
              <a:t> to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vần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ai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Muốn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nhấn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đó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800974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Sau</a:t>
            </a:r>
            <a:r>
              <a:rPr lang="en-US" dirty="0" smtClean="0"/>
              <a:t> </a:t>
            </a:r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chú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thích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tranh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viên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nhấn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từng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đọc</a:t>
            </a:r>
            <a:r>
              <a:rPr lang="en-US" baseline="0" dirty="0" smtClean="0"/>
              <a:t> to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vần</a:t>
            </a:r>
            <a:r>
              <a:rPr lang="en-US" baseline="0" dirty="0" smtClean="0"/>
              <a:t> ay. </a:t>
            </a:r>
            <a:r>
              <a:rPr lang="en-US" baseline="0" dirty="0" err="1" smtClean="0"/>
              <a:t>Muốn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nhấn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đó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800974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800974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800974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800974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3547C55-8CE5-4E89-94F7-D9FB8D5375BD}" type="slidenum">
              <a:rPr lang="en-US">
                <a:latin typeface="Arial" charset="0"/>
              </a:rPr>
              <a:pPr/>
              <a:t>14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3547C55-8CE5-4E89-94F7-D9FB8D5375BD}" type="slidenum">
              <a:rPr lang="en-US">
                <a:latin typeface="Arial" charset="0"/>
              </a:rPr>
              <a:pPr/>
              <a:t>15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972674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4009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529695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1"/>
            <a:ext cx="4038600" cy="182165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58"/>
            <a:ext cx="4038600" cy="18229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379178736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8813435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39333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2478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2021/1/19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53858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2021/1/19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15934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2021/1/19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264311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0449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952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2021/1/19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1.wmf"/><Relationship Id="rId7" Type="http://schemas.openxmlformats.org/officeDocument/2006/relationships/image" Target="../media/image5.gif"/><Relationship Id="rId2" Type="http://schemas.openxmlformats.org/officeDocument/2006/relationships/slideLayout" Target="../slideLayouts/slideLayout12.xml"/><Relationship Id="rId1" Type="http://schemas.openxmlformats.org/officeDocument/2006/relationships/audio" Target="../media/media1.mp3"/><Relationship Id="rId6" Type="http://schemas.openxmlformats.org/officeDocument/2006/relationships/image" Target="../media/image4.wmf"/><Relationship Id="rId11" Type="http://schemas.openxmlformats.org/officeDocument/2006/relationships/image" Target="../media/image8.jpeg"/><Relationship Id="rId5" Type="http://schemas.openxmlformats.org/officeDocument/2006/relationships/image" Target="../media/image3.wmf"/><Relationship Id="rId10" Type="http://schemas.openxmlformats.org/officeDocument/2006/relationships/image" Target="../media/image7.png"/><Relationship Id="rId4" Type="http://schemas.openxmlformats.org/officeDocument/2006/relationships/image" Target="../media/image2.wmf"/><Relationship Id="rId9" Type="http://schemas.microsoft.com/office/2007/relationships/media" Target="../media/media1.mp3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audio" Target="../media/audio4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12.xml"/><Relationship Id="rId13" Type="http://schemas.openxmlformats.org/officeDocument/2006/relationships/audio" Target="../media/audio6.wav"/><Relationship Id="rId18" Type="http://schemas.openxmlformats.org/officeDocument/2006/relationships/image" Target="../media/image28.gif"/><Relationship Id="rId26" Type="http://schemas.openxmlformats.org/officeDocument/2006/relationships/image" Target="../media/image36.gif"/><Relationship Id="rId3" Type="http://schemas.openxmlformats.org/officeDocument/2006/relationships/tags" Target="../tags/tag7.xml"/><Relationship Id="rId21" Type="http://schemas.openxmlformats.org/officeDocument/2006/relationships/image" Target="../media/image31.gif"/><Relationship Id="rId7" Type="http://schemas.openxmlformats.org/officeDocument/2006/relationships/tags" Target="../tags/tag11.xml"/><Relationship Id="rId12" Type="http://schemas.openxmlformats.org/officeDocument/2006/relationships/audio" Target="../media/audio1.wav"/><Relationship Id="rId17" Type="http://schemas.openxmlformats.org/officeDocument/2006/relationships/hyperlink" Target="../My%20Documents/SONG/ATGT%20(khoi7)/vong3(khoi7).ppt" TargetMode="External"/><Relationship Id="rId25" Type="http://schemas.openxmlformats.org/officeDocument/2006/relationships/image" Target="../media/image35.gif"/><Relationship Id="rId2" Type="http://schemas.openxmlformats.org/officeDocument/2006/relationships/tags" Target="../tags/tag6.xml"/><Relationship Id="rId16" Type="http://schemas.openxmlformats.org/officeDocument/2006/relationships/audio" Target="../media/audio3.wav"/><Relationship Id="rId20" Type="http://schemas.openxmlformats.org/officeDocument/2006/relationships/image" Target="../media/image30.gif"/><Relationship Id="rId1" Type="http://schemas.openxmlformats.org/officeDocument/2006/relationships/tags" Target="../tags/tag5.xml"/><Relationship Id="rId6" Type="http://schemas.openxmlformats.org/officeDocument/2006/relationships/tags" Target="../tags/tag10.xml"/><Relationship Id="rId11" Type="http://schemas.openxmlformats.org/officeDocument/2006/relationships/audio" Target="../media/audio5.wav"/><Relationship Id="rId24" Type="http://schemas.openxmlformats.org/officeDocument/2006/relationships/image" Target="../media/image34.gif"/><Relationship Id="rId5" Type="http://schemas.openxmlformats.org/officeDocument/2006/relationships/tags" Target="../tags/tag9.xml"/><Relationship Id="rId15" Type="http://schemas.openxmlformats.org/officeDocument/2006/relationships/audio" Target="../media/audio4.wav"/><Relationship Id="rId23" Type="http://schemas.openxmlformats.org/officeDocument/2006/relationships/image" Target="../media/image33.gif"/><Relationship Id="rId10" Type="http://schemas.openxmlformats.org/officeDocument/2006/relationships/notesSlide" Target="../notesSlides/notesSlide8.xml"/><Relationship Id="rId19" Type="http://schemas.openxmlformats.org/officeDocument/2006/relationships/image" Target="../media/image29.gif"/><Relationship Id="rId4" Type="http://schemas.openxmlformats.org/officeDocument/2006/relationships/tags" Target="../tags/tag8.xml"/><Relationship Id="rId9" Type="http://schemas.openxmlformats.org/officeDocument/2006/relationships/slideLayout" Target="../slideLayouts/slideLayout1.xml"/><Relationship Id="rId14" Type="http://schemas.openxmlformats.org/officeDocument/2006/relationships/audio" Target="../media/audio2.wav"/><Relationship Id="rId22" Type="http://schemas.openxmlformats.org/officeDocument/2006/relationships/image" Target="../media/image32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20.xml"/><Relationship Id="rId13" Type="http://schemas.openxmlformats.org/officeDocument/2006/relationships/audio" Target="../media/audio6.wav"/><Relationship Id="rId18" Type="http://schemas.openxmlformats.org/officeDocument/2006/relationships/image" Target="../media/image28.gif"/><Relationship Id="rId26" Type="http://schemas.openxmlformats.org/officeDocument/2006/relationships/image" Target="../media/image36.gif"/><Relationship Id="rId3" Type="http://schemas.openxmlformats.org/officeDocument/2006/relationships/tags" Target="../tags/tag15.xml"/><Relationship Id="rId21" Type="http://schemas.openxmlformats.org/officeDocument/2006/relationships/image" Target="../media/image31.gif"/><Relationship Id="rId7" Type="http://schemas.openxmlformats.org/officeDocument/2006/relationships/tags" Target="../tags/tag19.xml"/><Relationship Id="rId12" Type="http://schemas.openxmlformats.org/officeDocument/2006/relationships/audio" Target="../media/audio1.wav"/><Relationship Id="rId17" Type="http://schemas.openxmlformats.org/officeDocument/2006/relationships/hyperlink" Target="../My%20Documents/SONG/ATGT%20(khoi7)/vong3(khoi7).ppt" TargetMode="External"/><Relationship Id="rId25" Type="http://schemas.openxmlformats.org/officeDocument/2006/relationships/image" Target="../media/image35.gif"/><Relationship Id="rId2" Type="http://schemas.openxmlformats.org/officeDocument/2006/relationships/tags" Target="../tags/tag14.xml"/><Relationship Id="rId16" Type="http://schemas.openxmlformats.org/officeDocument/2006/relationships/audio" Target="../media/audio3.wav"/><Relationship Id="rId20" Type="http://schemas.openxmlformats.org/officeDocument/2006/relationships/image" Target="../media/image30.gif"/><Relationship Id="rId1" Type="http://schemas.openxmlformats.org/officeDocument/2006/relationships/tags" Target="../tags/tag13.xml"/><Relationship Id="rId6" Type="http://schemas.openxmlformats.org/officeDocument/2006/relationships/tags" Target="../tags/tag18.xml"/><Relationship Id="rId11" Type="http://schemas.openxmlformats.org/officeDocument/2006/relationships/audio" Target="../media/audio5.wav"/><Relationship Id="rId24" Type="http://schemas.openxmlformats.org/officeDocument/2006/relationships/image" Target="../media/image34.gif"/><Relationship Id="rId5" Type="http://schemas.openxmlformats.org/officeDocument/2006/relationships/tags" Target="../tags/tag17.xml"/><Relationship Id="rId15" Type="http://schemas.openxmlformats.org/officeDocument/2006/relationships/audio" Target="../media/audio4.wav"/><Relationship Id="rId23" Type="http://schemas.openxmlformats.org/officeDocument/2006/relationships/image" Target="../media/image33.gif"/><Relationship Id="rId10" Type="http://schemas.openxmlformats.org/officeDocument/2006/relationships/notesSlide" Target="../notesSlides/notesSlide9.xml"/><Relationship Id="rId19" Type="http://schemas.openxmlformats.org/officeDocument/2006/relationships/image" Target="../media/image29.gif"/><Relationship Id="rId4" Type="http://schemas.openxmlformats.org/officeDocument/2006/relationships/tags" Target="../tags/tag16.xml"/><Relationship Id="rId9" Type="http://schemas.openxmlformats.org/officeDocument/2006/relationships/slideLayout" Target="../slideLayouts/slideLayout1.xml"/><Relationship Id="rId14" Type="http://schemas.openxmlformats.org/officeDocument/2006/relationships/audio" Target="../media/audio2.wav"/><Relationship Id="rId22" Type="http://schemas.openxmlformats.org/officeDocument/2006/relationships/image" Target="../media/image32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7" Type="http://schemas.openxmlformats.org/officeDocument/2006/relationships/image" Target="../media/image22.gif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4226719"/>
            <a:ext cx="990600" cy="8890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8153400" y="3746500"/>
            <a:ext cx="762000" cy="16510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solidFill>
            <a:srgbClr val="00CCFF"/>
          </a:solidFill>
          <a:ln>
            <a:noFill/>
          </a:ln>
          <a:effectLst/>
          <a:extLst/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21283" y="4352144"/>
            <a:ext cx="1622717" cy="12385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27000"/>
            <a:ext cx="1524000" cy="9525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8649" name="Picture 41" descr="Book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88933" y="161396"/>
            <a:ext cx="1295400" cy="66410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FFFF99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7" cstate="print">
            <a:grayscl/>
            <a:biLevel thresh="5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65150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7" cstate="print">
            <a:grayscl/>
            <a:biLevel thresh="5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8655" name="Text Box 47"/>
          <p:cNvSpPr txBox="1">
            <a:spLocks noChangeArrowheads="1"/>
          </p:cNvSpPr>
          <p:nvPr/>
        </p:nvSpPr>
        <p:spPr bwMode="auto">
          <a:xfrm>
            <a:off x="685800" y="2726875"/>
            <a:ext cx="7945438" cy="609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rnd" algn="ctr">
                <a:solidFill>
                  <a:srgbClr val="FF33CC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b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2)</a:t>
            </a:r>
            <a:endParaRPr lang="en-US" sz="28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1950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54122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2" y="254001"/>
            <a:ext cx="3368675" cy="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854558" y="273316"/>
            <a:ext cx="7358683" cy="400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000" b="1" dirty="0" smtClean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GIẢNG SOẠN THẢO THEO BỘ SÁCH: CÁNH DIỀU</a:t>
            </a:r>
            <a:endParaRPr lang="en-US" sz="2000" b="1" dirty="0">
              <a:ln>
                <a:solidFill>
                  <a:srgbClr val="33CC33"/>
                </a:solidFill>
              </a:ln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1981200" y="1816396"/>
            <a:ext cx="4962066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TIẾNG VIỆT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9144000" cy="7620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9525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25730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304925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030240"/>
            <a:ext cx="171450" cy="1905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284240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323928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50701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6129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895323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317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698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4155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984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441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3165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546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4003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4605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9177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3749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832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289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5273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265322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312947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350" name="5c3f20462760d">
            <a:hlinkClick r:id="" action="ppaction://media"/>
            <a:extLst>
              <a:ext uri="{FF2B5EF4-FFF2-40B4-BE49-F238E27FC236}">
                <a16:creationId xmlns:a16="http://schemas.microsoft.com/office/drawing/2014/main" xmlns="" id="{4949D90D-B89B-483E-9291-B49F2E0EF5C4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9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-50482" y="-871893"/>
            <a:ext cx="365522" cy="40613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95164" y="3449045"/>
            <a:ext cx="2656386" cy="201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860768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Line 45"/>
          <p:cNvSpPr>
            <a:spLocks noChangeShapeType="1"/>
          </p:cNvSpPr>
          <p:nvPr/>
        </p:nvSpPr>
        <p:spPr bwMode="auto">
          <a:xfrm>
            <a:off x="14516" y="585910"/>
            <a:ext cx="9144000" cy="0"/>
          </a:xfrm>
          <a:prstGeom prst="line">
            <a:avLst/>
          </a:prstGeom>
          <a:noFill/>
          <a:ln w="28575" cap="rnd">
            <a:solidFill>
              <a:srgbClr val="0000CC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910115" y="55433"/>
            <a:ext cx="3621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bg1"/>
                </a:solidFill>
                <a:latin typeface=".VnAvant" pitchFamily="34" charset="0"/>
              </a:rPr>
              <a:t>LuyÖn</a:t>
            </a:r>
            <a:r>
              <a:rPr lang="en-US" sz="2800" b="1" dirty="0" smtClean="0">
                <a:solidFill>
                  <a:schemeClr val="bg1"/>
                </a:solidFill>
                <a:latin typeface=".VnAvant" pitchFamily="34" charset="0"/>
              </a:rPr>
              <a:t> ®</a:t>
            </a:r>
            <a:r>
              <a:rPr lang="en-US" sz="2800" b="1" dirty="0" err="1" smtClean="0">
                <a:solidFill>
                  <a:schemeClr val="bg1"/>
                </a:solidFill>
                <a:latin typeface=".VnAvant" pitchFamily="34" charset="0"/>
              </a:rPr>
              <a:t>äc</a:t>
            </a:r>
            <a:r>
              <a:rPr lang="en-US" sz="2800" b="1" dirty="0" smtClean="0">
                <a:solidFill>
                  <a:schemeClr val="bg1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.VnAvant" pitchFamily="34" charset="0"/>
              </a:rPr>
              <a:t>tõ</a:t>
            </a:r>
            <a:r>
              <a:rPr lang="en-US" sz="2800" b="1" dirty="0" smtClean="0">
                <a:solidFill>
                  <a:schemeClr val="bg1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.VnAvant" pitchFamily="34" charset="0"/>
              </a:rPr>
              <a:t>ng</a:t>
            </a:r>
            <a:r>
              <a:rPr lang="en-US" sz="2800" b="1" dirty="0" smtClean="0">
                <a:solidFill>
                  <a:schemeClr val="bg1"/>
                </a:solidFill>
                <a:latin typeface=".VnAvant" pitchFamily="34" charset="0"/>
              </a:rPr>
              <a:t>÷</a:t>
            </a:r>
            <a:endParaRPr lang="en-US" sz="2800" b="1" dirty="0">
              <a:solidFill>
                <a:schemeClr val="bg1"/>
              </a:solidFill>
              <a:latin typeface=".VnAvant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267607" y="754742"/>
            <a:ext cx="2642508" cy="812802"/>
          </a:xfrm>
          <a:prstGeom prst="ellipse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quan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träng</a:t>
            </a:r>
            <a:endParaRPr lang="en-US" sz="2400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3149601" y="783772"/>
            <a:ext cx="2830286" cy="769258"/>
          </a:xfrm>
          <a:prstGeom prst="ellipse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g¸y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vang</a:t>
            </a:r>
            <a:endParaRPr lang="en-US" sz="2400" dirty="0">
              <a:solidFill>
                <a:srgbClr val="0000CC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6346374" y="754742"/>
            <a:ext cx="2652481" cy="812801"/>
          </a:xfrm>
          <a:prstGeom prst="ellipse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tØnh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giÊc</a:t>
            </a:r>
            <a:endParaRPr lang="en-US" sz="2400" dirty="0">
              <a:solidFill>
                <a:srgbClr val="0000CC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267607" y="2099135"/>
            <a:ext cx="2642508" cy="820056"/>
          </a:xfrm>
          <a:prstGeom prst="ellipse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6600"/>
                </a:solidFill>
                <a:latin typeface=".VnAvant" pitchFamily="34" charset="0"/>
              </a:rPr>
              <a:t>ưìn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</a:rPr>
              <a:t>ngùc</a:t>
            </a:r>
            <a:endParaRPr lang="en-US" sz="2400" dirty="0">
              <a:solidFill>
                <a:srgbClr val="0000CC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3297920" y="2059221"/>
            <a:ext cx="2533648" cy="812801"/>
          </a:xfrm>
          <a:prstGeom prst="ellipse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6600"/>
                </a:solidFill>
                <a:latin typeface=".VnAvant" pitchFamily="34" charset="0"/>
              </a:rPr>
              <a:t>®i ®i l¹i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</a:rPr>
              <a:t>l¹i</a:t>
            </a:r>
            <a:endParaRPr lang="en-US" sz="2400" dirty="0">
              <a:solidFill>
                <a:srgbClr val="0000CC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6280550" y="2051967"/>
            <a:ext cx="2533648" cy="812801"/>
          </a:xfrm>
          <a:prstGeom prst="ellipse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ra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lÖnh</a:t>
            </a:r>
            <a:endParaRPr lang="en-US" sz="2400" dirty="0">
              <a:solidFill>
                <a:srgbClr val="0000CC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212076" y="3458045"/>
            <a:ext cx="2681967" cy="812801"/>
          </a:xfrm>
          <a:prstGeom prst="ellipse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gµ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m¸i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m¬</a:t>
            </a:r>
            <a:endParaRPr lang="en-US" sz="2400" dirty="0">
              <a:solidFill>
                <a:srgbClr val="0066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3202027" y="3458046"/>
            <a:ext cx="2681967" cy="812801"/>
          </a:xfrm>
          <a:prstGeom prst="ellipse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quay sang</a:t>
            </a:r>
            <a:endParaRPr lang="en-US" sz="2400" dirty="0">
              <a:solidFill>
                <a:srgbClr val="0066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6242713" y="3465306"/>
            <a:ext cx="2681967" cy="812801"/>
          </a:xfrm>
          <a:prstGeom prst="ellipse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sai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khiÕn</a:t>
            </a:r>
            <a:endParaRPr lang="en-US" sz="2400" dirty="0">
              <a:solidFill>
                <a:srgbClr val="0066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3231054" y="4662735"/>
            <a:ext cx="2681967" cy="812801"/>
          </a:xfrm>
          <a:prstGeom prst="ellipse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d¹y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dç</a:t>
            </a:r>
            <a:endParaRPr lang="en-US" sz="2400" dirty="0">
              <a:solidFill>
                <a:srgbClr val="006600"/>
              </a:solidFill>
              <a:latin typeface=".VnAvant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5960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  <p:bldP spid="19" grpId="0" animBg="1"/>
      <p:bldP spid="20" grpId="0" animBg="1"/>
      <p:bldP spid="21" grpId="0" animBg="1"/>
      <p:bldP spid="12" grpId="0" animBg="1"/>
      <p:bldP spid="13" grpId="0" animBg="1"/>
      <p:bldP spid="15" grpId="0" animBg="1"/>
      <p:bldP spid="16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028" y="14523"/>
            <a:ext cx="9129486" cy="5715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4514" y="15790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.VnAvant" pitchFamily="34" charset="0"/>
              </a:rPr>
              <a:t>Nh÷ng</a:t>
            </a:r>
            <a:r>
              <a:rPr lang="en-US" sz="2400" b="1" dirty="0" smtClean="0">
                <a:solidFill>
                  <a:srgbClr val="FF0000"/>
                </a:solidFill>
                <a:latin typeface=".VnAvant" pitchFamily="34" charset="0"/>
              </a:rPr>
              <a:t> ý </a:t>
            </a:r>
            <a:r>
              <a:rPr lang="en-US" sz="2400" b="1" dirty="0" err="1" smtClean="0">
                <a:solidFill>
                  <a:srgbClr val="FF0000"/>
                </a:solidFill>
                <a:latin typeface=".VnAvant" pitchFamily="34" charset="0"/>
              </a:rPr>
              <a:t>nµo</a:t>
            </a:r>
            <a:r>
              <a:rPr lang="en-US" sz="2400" b="1" dirty="0" smtClean="0">
                <a:solidFill>
                  <a:srgbClr val="FF0000"/>
                </a:solidFill>
                <a:latin typeface=".VnAvant" pitchFamily="34" charset="0"/>
              </a:rPr>
              <a:t> ®</a:t>
            </a:r>
            <a:r>
              <a:rPr lang="en-US" sz="2400" b="1" dirty="0" err="1" smtClean="0">
                <a:solidFill>
                  <a:srgbClr val="FF0000"/>
                </a:solidFill>
                <a:latin typeface=".VnAvant" pitchFamily="34" charset="0"/>
              </a:rPr>
              <a:t>óng</a:t>
            </a:r>
            <a:r>
              <a:rPr lang="en-US" sz="2400" b="1" dirty="0" smtClean="0">
                <a:solidFill>
                  <a:srgbClr val="FF0000"/>
                </a:solidFill>
                <a:latin typeface=".VnAvant" pitchFamily="34" charset="0"/>
              </a:rPr>
              <a:t>?</a:t>
            </a:r>
            <a:endParaRPr lang="en-US" sz="2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9" name="Line 12"/>
          <p:cNvSpPr>
            <a:spLocks noChangeShapeType="1"/>
          </p:cNvSpPr>
          <p:nvPr/>
        </p:nvSpPr>
        <p:spPr bwMode="auto">
          <a:xfrm>
            <a:off x="14514" y="2015171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1574799" y="2351315"/>
            <a:ext cx="6219372" cy="769257"/>
          </a:xfrm>
          <a:prstGeom prst="roundRect">
            <a:avLst/>
          </a:prstGeom>
          <a:solidFill>
            <a:srgbClr val="FFCCFF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</a:rPr>
              <a:t>a) Gµ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</a:rPr>
              <a:t>trèng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</a:rPr>
              <a:t>cho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</a:rPr>
              <a:t> lµ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</a:rPr>
              <a:t>m×nh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</a:rPr>
              <a:t>rÊt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</a:rPr>
              <a:t>quan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</a:rPr>
              <a:t>träng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endParaRPr lang="en-US" sz="2400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556655" y="3505199"/>
            <a:ext cx="6219372" cy="769257"/>
          </a:xfrm>
          <a:prstGeom prst="roundRect">
            <a:avLst/>
          </a:prstGeom>
          <a:solidFill>
            <a:srgbClr val="FFCCFF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</a:rPr>
              <a:t>b)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</a:rPr>
              <a:t>Lò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</a:rPr>
              <a:t> gµ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</a:rPr>
              <a:t>m¸i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</a:rPr>
              <a:t>ưìn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</a:rPr>
              <a:t>ngùc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</a:rPr>
              <a:t>, ®i ®i l¹i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</a:rPr>
              <a:t>l¹i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endParaRPr lang="en-US" sz="2400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1574799" y="4673601"/>
            <a:ext cx="6219372" cy="769257"/>
          </a:xfrm>
          <a:prstGeom prst="roundRect">
            <a:avLst/>
          </a:prstGeom>
          <a:solidFill>
            <a:srgbClr val="FFCCFF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</a:rPr>
              <a:t>c) Gµ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</a:rPr>
              <a:t>trèng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</a:rPr>
              <a:t>sai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</a:rPr>
              <a:t>khiÕn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</a:rPr>
              <a:t>, d¹y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</a:rPr>
              <a:t>dç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</a:rPr>
              <a:t>tÊt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</a:rPr>
              <a:t> c¶.</a:t>
            </a:r>
          </a:p>
        </p:txBody>
      </p:sp>
    </p:spTree>
    <p:extLst>
      <p:ext uri="{BB962C8B-B14F-4D97-AF65-F5344CB8AC3E}">
        <p14:creationId xmlns:p14="http://schemas.microsoft.com/office/powerpoint/2010/main" xmlns="" val="4115874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 vo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5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25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3" dur="25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4" dur="25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5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 vo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3" grpId="0" animBg="1"/>
      <p:bldP spid="18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22304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128599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4.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TËp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viÕt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95828" y="666333"/>
            <a:ext cx="69523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Gi¸o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viªn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®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äc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cho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häc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sinh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viÕt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b¶ng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con</a:t>
            </a:r>
            <a:endParaRPr lang="en-US" sz="24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056" y="1326470"/>
            <a:ext cx="9027886" cy="1563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3693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0397"/>
          <a:stretch/>
        </p:blipFill>
        <p:spPr>
          <a:xfrm>
            <a:off x="0" y="-1"/>
            <a:ext cx="9144000" cy="5739721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18596" y="2240641"/>
            <a:ext cx="4810125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97906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4" descr="NGANG1">
            <a:hlinkClick r:id="rId17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0177" y="901570"/>
            <a:ext cx="64426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79" name="Group 2"/>
          <p:cNvGrpSpPr>
            <a:grpSpLocks/>
          </p:cNvGrpSpPr>
          <p:nvPr/>
        </p:nvGrpSpPr>
        <p:grpSpPr bwMode="auto">
          <a:xfrm rot="5400000">
            <a:off x="7921363" y="523347"/>
            <a:ext cx="616479" cy="609600"/>
            <a:chOff x="2928" y="144"/>
            <a:chExt cx="1392" cy="288"/>
          </a:xfrm>
        </p:grpSpPr>
        <p:sp>
          <p:nvSpPr>
            <p:cNvPr id="137219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0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0" name="Group 5"/>
          <p:cNvGrpSpPr>
            <a:grpSpLocks/>
          </p:cNvGrpSpPr>
          <p:nvPr/>
        </p:nvGrpSpPr>
        <p:grpSpPr bwMode="auto">
          <a:xfrm rot="5400000">
            <a:off x="1006213" y="626269"/>
            <a:ext cx="616479" cy="342900"/>
            <a:chOff x="2928" y="144"/>
            <a:chExt cx="1392" cy="288"/>
          </a:xfrm>
        </p:grpSpPr>
        <p:sp>
          <p:nvSpPr>
            <p:cNvPr id="137222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3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1" name="Group 8"/>
          <p:cNvGrpSpPr>
            <a:grpSpLocks/>
          </p:cNvGrpSpPr>
          <p:nvPr/>
        </p:nvGrpSpPr>
        <p:grpSpPr bwMode="auto">
          <a:xfrm rot="5400000">
            <a:off x="350576" y="583937"/>
            <a:ext cx="616479" cy="358775"/>
            <a:chOff x="2928" y="144"/>
            <a:chExt cx="1392" cy="288"/>
          </a:xfrm>
        </p:grpSpPr>
        <p:sp>
          <p:nvSpPr>
            <p:cNvPr id="137225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6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2" name="Group 11"/>
          <p:cNvGrpSpPr>
            <a:grpSpLocks/>
          </p:cNvGrpSpPr>
          <p:nvPr/>
        </p:nvGrpSpPr>
        <p:grpSpPr bwMode="auto">
          <a:xfrm>
            <a:off x="1214439" y="164042"/>
            <a:ext cx="7700962" cy="1148292"/>
            <a:chOff x="766" y="149"/>
            <a:chExt cx="4851" cy="868"/>
          </a:xfrm>
        </p:grpSpPr>
        <p:pic>
          <p:nvPicPr>
            <p:cNvPr id="24622" name="Picture 12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3" name="Picture 13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4" name="Picture 14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232" name="AutoShape 16"/>
          <p:cNvSpPr>
            <a:spLocks noChangeArrowheads="1"/>
          </p:cNvSpPr>
          <p:nvPr/>
        </p:nvSpPr>
        <p:spPr bwMode="auto">
          <a:xfrm>
            <a:off x="1930856" y="812271"/>
            <a:ext cx="7010400" cy="46990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584" name="Rectangle 18"/>
          <p:cNvSpPr>
            <a:spLocks noChangeArrowheads="1"/>
          </p:cNvSpPr>
          <p:nvPr/>
        </p:nvSpPr>
        <p:spPr bwMode="auto">
          <a:xfrm>
            <a:off x="131763" y="904875"/>
            <a:ext cx="1592262" cy="4606396"/>
          </a:xfrm>
          <a:prstGeom prst="rect">
            <a:avLst/>
          </a:prstGeom>
          <a:solidFill>
            <a:srgbClr val="00B050"/>
          </a:soli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lIns="71323" tIns="35662" rIns="71323" bIns="35662" anchor="ctr"/>
          <a:lstStyle/>
          <a:p>
            <a:endParaRPr lang="en-US"/>
          </a:p>
        </p:txBody>
      </p:sp>
      <p:grpSp>
        <p:nvGrpSpPr>
          <p:cNvPr id="24585" name="Group 19"/>
          <p:cNvGrpSpPr>
            <a:grpSpLocks/>
          </p:cNvGrpSpPr>
          <p:nvPr/>
        </p:nvGrpSpPr>
        <p:grpSpPr bwMode="auto">
          <a:xfrm>
            <a:off x="4641850" y="129648"/>
            <a:ext cx="4273550" cy="390261"/>
            <a:chOff x="2928" y="144"/>
            <a:chExt cx="1392" cy="288"/>
          </a:xfrm>
        </p:grpSpPr>
        <p:sp>
          <p:nvSpPr>
            <p:cNvPr id="137236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37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4586" name="AutoShape 22"/>
          <p:cNvSpPr>
            <a:spLocks noChangeArrowheads="1"/>
          </p:cNvSpPr>
          <p:nvPr/>
        </p:nvSpPr>
        <p:spPr bwMode="auto">
          <a:xfrm>
            <a:off x="63500" y="18523"/>
            <a:ext cx="4578350" cy="649553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/>
          <a:p>
            <a:pPr algn="r"/>
            <a:endParaRPr lang="en-US"/>
          </a:p>
        </p:txBody>
      </p:sp>
      <p:sp>
        <p:nvSpPr>
          <p:cNvPr id="24587" name="WordArt 25"/>
          <p:cNvSpPr>
            <a:spLocks noChangeArrowheads="1" noChangeShapeType="1" noTextEdit="1"/>
          </p:cNvSpPr>
          <p:nvPr/>
        </p:nvSpPr>
        <p:spPr bwMode="auto">
          <a:xfrm>
            <a:off x="603250" y="161397"/>
            <a:ext cx="3505200" cy="36115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Câu</a:t>
            </a:r>
            <a:r>
              <a:rPr lang="en-US" sz="22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</a:t>
            </a:r>
            <a:r>
              <a:rPr lang="en-US" sz="2200" kern="10" dirty="0" err="1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hỏi</a:t>
            </a:r>
            <a:r>
              <a:rPr lang="en-US" sz="2200" kern="10" dirty="0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1</a:t>
            </a:r>
            <a:endParaRPr lang="en-US" sz="2200" kern="10" dirty="0">
              <a:solidFill>
                <a:srgbClr val="FFFF00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24588" name="WordArt 48"/>
          <p:cNvSpPr>
            <a:spLocks noChangeArrowheads="1" noChangeShapeType="1" noTextEdit="1"/>
          </p:cNvSpPr>
          <p:nvPr/>
        </p:nvSpPr>
        <p:spPr bwMode="auto">
          <a:xfrm>
            <a:off x="5686425" y="1333502"/>
            <a:ext cx="381000" cy="277813"/>
          </a:xfrm>
          <a:prstGeom prst="rect">
            <a:avLst/>
          </a:prstGeom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2800" kern="1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latin typeface="Arial Black"/>
            </a:endParaRPr>
          </a:p>
        </p:txBody>
      </p:sp>
      <p:sp>
        <p:nvSpPr>
          <p:cNvPr id="25613" name="TextBox 40"/>
          <p:cNvSpPr txBox="1">
            <a:spLocks noChangeArrowheads="1"/>
          </p:cNvSpPr>
          <p:nvPr/>
        </p:nvSpPr>
        <p:spPr bwMode="auto">
          <a:xfrm>
            <a:off x="1930856" y="1055916"/>
            <a:ext cx="7010400" cy="502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it-IT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Từ nào chứa vần ai?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614" name="AutoShape 46"/>
          <p:cNvSpPr>
            <a:spLocks noChangeArrowheads="1"/>
          </p:cNvSpPr>
          <p:nvPr/>
        </p:nvSpPr>
        <p:spPr bwMode="auto">
          <a:xfrm>
            <a:off x="304800" y="1143000"/>
            <a:ext cx="1219200" cy="952500"/>
          </a:xfrm>
          <a:prstGeom prst="hexagon">
            <a:avLst>
              <a:gd name="adj" fmla="val 26667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/>
          </a:p>
        </p:txBody>
      </p:sp>
      <p:pic>
        <p:nvPicPr>
          <p:cNvPr id="33" name="Picture 10" descr="11"/>
          <p:cNvPicPr>
            <a:picLocks noChangeAspect="1" noChangeArrowheads="1" noCrop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3" y="1333500"/>
            <a:ext cx="606425" cy="556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1" descr="2"/>
          <p:cNvPicPr>
            <a:picLocks noChangeAspect="1" noChangeArrowheads="1" noCrop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3" y="1270000"/>
            <a:ext cx="512763" cy="543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2" descr="3"/>
          <p:cNvPicPr>
            <a:picLocks noChangeAspect="1" noChangeArrowheads="1" noCrop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3" descr="4"/>
          <p:cNvPicPr>
            <a:picLocks noChangeAspect="1" noChangeArrowheads="1" noCrop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1" y="13335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4" descr="5"/>
          <p:cNvPicPr>
            <a:picLocks noChangeAspect="1" noChangeArrowheads="1" noCrop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3" y="1270001"/>
            <a:ext cx="58261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2" descr="bell"/>
          <p:cNvPicPr>
            <a:picLocks noChangeAspect="1" noChangeArrowheads="1" noCrop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150" y="1255449"/>
            <a:ext cx="768350" cy="588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9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20386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42" name="Flowchart: Terminator 41"/>
          <p:cNvSpPr/>
          <p:nvPr>
            <p:custDataLst>
              <p:tags r:id="rId1"/>
            </p:custDataLst>
          </p:nvPr>
        </p:nvSpPr>
        <p:spPr>
          <a:xfrm>
            <a:off x="2308681" y="2943276"/>
            <a:ext cx="2869975" cy="670781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C.</a:t>
            </a:r>
            <a:r>
              <a:rPr lang="vi-VN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lá chanh</a:t>
            </a:r>
            <a:endParaRPr lang="en-US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Flowchart: Terminator 42"/>
          <p:cNvSpPr/>
          <p:nvPr>
            <p:custDataLst>
              <p:tags r:id="rId2"/>
            </p:custDataLst>
          </p:nvPr>
        </p:nvSpPr>
        <p:spPr>
          <a:xfrm>
            <a:off x="5759904" y="1902709"/>
            <a:ext cx="2895600" cy="724378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B. </a:t>
            </a:r>
            <a:r>
              <a:rPr lang="vi-VN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hoa đào</a:t>
            </a:r>
            <a:endParaRPr lang="en-US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Flowchart: Terminator 43"/>
          <p:cNvSpPr/>
          <p:nvPr>
            <p:custDataLst>
              <p:tags r:id="rId3"/>
            </p:custDataLst>
          </p:nvPr>
        </p:nvSpPr>
        <p:spPr>
          <a:xfrm>
            <a:off x="2283056" y="1946251"/>
            <a:ext cx="2895600" cy="670780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A.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hoa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mai</a:t>
            </a:r>
            <a:endParaRPr lang="en-US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Flowchart: Terminator 46"/>
          <p:cNvSpPr/>
          <p:nvPr>
            <p:custDataLst>
              <p:tags r:id="rId4"/>
            </p:custDataLst>
          </p:nvPr>
        </p:nvSpPr>
        <p:spPr>
          <a:xfrm>
            <a:off x="5785529" y="2943276"/>
            <a:ext cx="2869975" cy="706714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D. </a:t>
            </a:r>
            <a:r>
              <a:rPr lang="vi-VN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xe máy</a:t>
            </a:r>
            <a:endParaRPr lang="en-US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8" name="Picture 4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9623" y="3982728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9623" y="3982728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4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9623" y="3988021"/>
            <a:ext cx="1214437" cy="101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9623" y="3982728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923641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3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 nodeType="clickPar">
                      <p:stCondLst>
                        <p:cond delay="0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 nodeType="clickPar">
                      <p:stCondLst>
                        <p:cond delay="0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 nodeType="clickPar">
                      <p:stCondLst>
                        <p:cond delay="0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Tieng vo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4" descr="NGANG1">
            <a:hlinkClick r:id="rId17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0177" y="901570"/>
            <a:ext cx="64426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79" name="Group 2"/>
          <p:cNvGrpSpPr>
            <a:grpSpLocks/>
          </p:cNvGrpSpPr>
          <p:nvPr/>
        </p:nvGrpSpPr>
        <p:grpSpPr bwMode="auto">
          <a:xfrm rot="5400000">
            <a:off x="7921363" y="523347"/>
            <a:ext cx="616479" cy="609600"/>
            <a:chOff x="2928" y="144"/>
            <a:chExt cx="1392" cy="288"/>
          </a:xfrm>
        </p:grpSpPr>
        <p:sp>
          <p:nvSpPr>
            <p:cNvPr id="137219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0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0" name="Group 5"/>
          <p:cNvGrpSpPr>
            <a:grpSpLocks/>
          </p:cNvGrpSpPr>
          <p:nvPr/>
        </p:nvGrpSpPr>
        <p:grpSpPr bwMode="auto">
          <a:xfrm rot="5400000">
            <a:off x="1006213" y="626269"/>
            <a:ext cx="616479" cy="342900"/>
            <a:chOff x="2928" y="144"/>
            <a:chExt cx="1392" cy="288"/>
          </a:xfrm>
        </p:grpSpPr>
        <p:sp>
          <p:nvSpPr>
            <p:cNvPr id="137222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3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1" name="Group 8"/>
          <p:cNvGrpSpPr>
            <a:grpSpLocks/>
          </p:cNvGrpSpPr>
          <p:nvPr/>
        </p:nvGrpSpPr>
        <p:grpSpPr bwMode="auto">
          <a:xfrm rot="5400000">
            <a:off x="350576" y="583937"/>
            <a:ext cx="616479" cy="358775"/>
            <a:chOff x="2928" y="144"/>
            <a:chExt cx="1392" cy="288"/>
          </a:xfrm>
        </p:grpSpPr>
        <p:sp>
          <p:nvSpPr>
            <p:cNvPr id="137225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6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2" name="Group 11"/>
          <p:cNvGrpSpPr>
            <a:grpSpLocks/>
          </p:cNvGrpSpPr>
          <p:nvPr/>
        </p:nvGrpSpPr>
        <p:grpSpPr bwMode="auto">
          <a:xfrm>
            <a:off x="1214439" y="164042"/>
            <a:ext cx="7700962" cy="1148292"/>
            <a:chOff x="766" y="149"/>
            <a:chExt cx="4851" cy="868"/>
          </a:xfrm>
        </p:grpSpPr>
        <p:pic>
          <p:nvPicPr>
            <p:cNvPr id="24622" name="Picture 12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3" name="Picture 13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4" name="Picture 14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232" name="AutoShape 16"/>
          <p:cNvSpPr>
            <a:spLocks noChangeArrowheads="1"/>
          </p:cNvSpPr>
          <p:nvPr/>
        </p:nvSpPr>
        <p:spPr bwMode="auto">
          <a:xfrm>
            <a:off x="1905000" y="858573"/>
            <a:ext cx="7010400" cy="46990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584" name="Rectangle 18"/>
          <p:cNvSpPr>
            <a:spLocks noChangeArrowheads="1"/>
          </p:cNvSpPr>
          <p:nvPr/>
        </p:nvSpPr>
        <p:spPr bwMode="auto">
          <a:xfrm>
            <a:off x="131763" y="904875"/>
            <a:ext cx="1592262" cy="4606396"/>
          </a:xfrm>
          <a:prstGeom prst="rect">
            <a:avLst/>
          </a:prstGeom>
          <a:solidFill>
            <a:srgbClr val="00B050"/>
          </a:soli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lIns="71323" tIns="35662" rIns="71323" bIns="35662" anchor="ctr"/>
          <a:lstStyle/>
          <a:p>
            <a:endParaRPr lang="en-US"/>
          </a:p>
        </p:txBody>
      </p:sp>
      <p:grpSp>
        <p:nvGrpSpPr>
          <p:cNvPr id="24585" name="Group 19"/>
          <p:cNvGrpSpPr>
            <a:grpSpLocks/>
          </p:cNvGrpSpPr>
          <p:nvPr/>
        </p:nvGrpSpPr>
        <p:grpSpPr bwMode="auto">
          <a:xfrm>
            <a:off x="4641850" y="129648"/>
            <a:ext cx="4273550" cy="390261"/>
            <a:chOff x="2928" y="144"/>
            <a:chExt cx="1392" cy="288"/>
          </a:xfrm>
        </p:grpSpPr>
        <p:sp>
          <p:nvSpPr>
            <p:cNvPr id="137236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37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4586" name="AutoShape 22"/>
          <p:cNvSpPr>
            <a:spLocks noChangeArrowheads="1"/>
          </p:cNvSpPr>
          <p:nvPr/>
        </p:nvSpPr>
        <p:spPr bwMode="auto">
          <a:xfrm>
            <a:off x="63500" y="18523"/>
            <a:ext cx="4578350" cy="649553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/>
          <a:p>
            <a:pPr algn="r"/>
            <a:endParaRPr lang="en-US"/>
          </a:p>
        </p:txBody>
      </p:sp>
      <p:sp>
        <p:nvSpPr>
          <p:cNvPr id="24587" name="WordArt 25"/>
          <p:cNvSpPr>
            <a:spLocks noChangeArrowheads="1" noChangeShapeType="1" noTextEdit="1"/>
          </p:cNvSpPr>
          <p:nvPr/>
        </p:nvSpPr>
        <p:spPr bwMode="auto">
          <a:xfrm>
            <a:off x="603250" y="161397"/>
            <a:ext cx="3505200" cy="36115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Câu</a:t>
            </a:r>
            <a:r>
              <a:rPr lang="en-US" sz="22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</a:t>
            </a:r>
            <a:r>
              <a:rPr lang="en-US" sz="2200" kern="10" dirty="0" err="1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hỏi</a:t>
            </a:r>
            <a:r>
              <a:rPr lang="en-US" sz="2200" kern="10" dirty="0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2</a:t>
            </a:r>
            <a:endParaRPr lang="en-US" sz="2200" kern="10" dirty="0">
              <a:solidFill>
                <a:srgbClr val="FFFF00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24588" name="WordArt 48"/>
          <p:cNvSpPr>
            <a:spLocks noChangeArrowheads="1" noChangeShapeType="1" noTextEdit="1"/>
          </p:cNvSpPr>
          <p:nvPr/>
        </p:nvSpPr>
        <p:spPr bwMode="auto">
          <a:xfrm>
            <a:off x="5686425" y="1333502"/>
            <a:ext cx="381000" cy="277813"/>
          </a:xfrm>
          <a:prstGeom prst="rect">
            <a:avLst/>
          </a:prstGeom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2800" kern="1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latin typeface="Arial Black"/>
            </a:endParaRPr>
          </a:p>
        </p:txBody>
      </p:sp>
      <p:sp>
        <p:nvSpPr>
          <p:cNvPr id="25613" name="TextBox 40"/>
          <p:cNvSpPr txBox="1">
            <a:spLocks noChangeArrowheads="1"/>
          </p:cNvSpPr>
          <p:nvPr/>
        </p:nvSpPr>
        <p:spPr bwMode="auto">
          <a:xfrm>
            <a:off x="1830159" y="993026"/>
            <a:ext cx="7010400" cy="502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chứa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vần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ay?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614" name="AutoShape 46"/>
          <p:cNvSpPr>
            <a:spLocks noChangeArrowheads="1"/>
          </p:cNvSpPr>
          <p:nvPr/>
        </p:nvSpPr>
        <p:spPr bwMode="auto">
          <a:xfrm>
            <a:off x="304800" y="1143000"/>
            <a:ext cx="1219200" cy="952500"/>
          </a:xfrm>
          <a:prstGeom prst="hexagon">
            <a:avLst>
              <a:gd name="adj" fmla="val 26667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/>
          </a:p>
        </p:txBody>
      </p:sp>
      <p:pic>
        <p:nvPicPr>
          <p:cNvPr id="33" name="Picture 10" descr="11"/>
          <p:cNvPicPr>
            <a:picLocks noChangeAspect="1" noChangeArrowheads="1" noCrop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3" y="1333500"/>
            <a:ext cx="606425" cy="556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1" descr="2"/>
          <p:cNvPicPr>
            <a:picLocks noChangeAspect="1" noChangeArrowheads="1" noCrop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3" y="1270000"/>
            <a:ext cx="512763" cy="543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2" descr="3"/>
          <p:cNvPicPr>
            <a:picLocks noChangeAspect="1" noChangeArrowheads="1" noCrop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3" descr="4"/>
          <p:cNvPicPr>
            <a:picLocks noChangeAspect="1" noChangeArrowheads="1" noCrop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1" y="13335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4" descr="5"/>
          <p:cNvPicPr>
            <a:picLocks noChangeAspect="1" noChangeArrowheads="1" noCrop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3" y="1270001"/>
            <a:ext cx="58261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2" descr="bell"/>
          <p:cNvPicPr>
            <a:picLocks noChangeAspect="1" noChangeArrowheads="1" noCrop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150" y="1255449"/>
            <a:ext cx="768350" cy="588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9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20386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42" name="Flowchart: Terminator 41"/>
          <p:cNvSpPr/>
          <p:nvPr>
            <p:custDataLst>
              <p:tags r:id="rId1"/>
            </p:custDataLst>
          </p:nvPr>
        </p:nvSpPr>
        <p:spPr>
          <a:xfrm>
            <a:off x="5676224" y="3013793"/>
            <a:ext cx="2869975" cy="601238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D. </a:t>
            </a:r>
            <a:r>
              <a:rPr lang="vi-VN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thảnh thơi</a:t>
            </a:r>
            <a:endParaRPr lang="en-US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Flowchart: Terminator 42"/>
          <p:cNvSpPr/>
          <p:nvPr>
            <p:custDataLst>
              <p:tags r:id="rId2"/>
            </p:custDataLst>
          </p:nvPr>
        </p:nvSpPr>
        <p:spPr>
          <a:xfrm>
            <a:off x="5686425" y="2058762"/>
            <a:ext cx="2895600" cy="623456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B. </a:t>
            </a:r>
            <a:r>
              <a:rPr lang="vi-VN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con nai</a:t>
            </a:r>
            <a:endParaRPr lang="en-US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Flowchart: Terminator 43"/>
          <p:cNvSpPr/>
          <p:nvPr>
            <p:custDataLst>
              <p:tags r:id="rId3"/>
            </p:custDataLst>
          </p:nvPr>
        </p:nvSpPr>
        <p:spPr>
          <a:xfrm>
            <a:off x="2317525" y="3013793"/>
            <a:ext cx="2895600" cy="601238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C.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hôm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nay</a:t>
            </a:r>
            <a:endParaRPr lang="vi-VN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Flowchart: Terminator 46"/>
          <p:cNvSpPr/>
          <p:nvPr>
            <p:custDataLst>
              <p:tags r:id="rId4"/>
            </p:custDataLst>
          </p:nvPr>
        </p:nvSpPr>
        <p:spPr>
          <a:xfrm>
            <a:off x="2302329" y="2070517"/>
            <a:ext cx="2869975" cy="599946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A.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cuốn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sách</a:t>
            </a:r>
            <a:endParaRPr lang="en-US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8" name="Picture 4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682" y="3964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682" y="3964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4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682" y="3970076"/>
            <a:ext cx="1214437" cy="101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682" y="3964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 descr="Mèo có thể lây nCoV cho đồng loại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746951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3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 nodeType="clickPar">
                      <p:stCondLst>
                        <p:cond delay="0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 nodeType="clickPar">
                      <p:stCondLst>
                        <p:cond delay="0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 nodeType="clickPar">
                      <p:stCondLst>
                        <p:cond delay="0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Tieng vo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Mobile_SCRS (71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3795" name="Picture 3" descr="Mobile_SCRS (6)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676" y="4778376"/>
            <a:ext cx="898525" cy="93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3796" name="Picture 4" descr="Mobile_SCRS (6)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30666" y="4681803"/>
            <a:ext cx="992187" cy="1033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3797" name="Picture 5" descr="Mobile_SCRS (6)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61328" y="4745303"/>
            <a:ext cx="930275" cy="96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3798" name="Picture 6" descr="Mobile_SCRS (141)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25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3799" name="Picture 7" descr="Mobile_SCRS (141)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99413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3800" name="WordArt 8"/>
          <p:cNvSpPr>
            <a:spLocks noChangeArrowheads="1" noChangeShapeType="1" noTextEdit="1"/>
          </p:cNvSpPr>
          <p:nvPr/>
        </p:nvSpPr>
        <p:spPr bwMode="auto">
          <a:xfrm>
            <a:off x="1614489" y="2313782"/>
            <a:ext cx="6681787" cy="7937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96731"/>
              </a:avLst>
            </a:prstTxWarp>
            <a:scene3d>
              <a:camera prst="legacyObliqueTopRight">
                <a:rot lat="21299999" lon="21299999" rev="0"/>
              </a:camera>
              <a:lightRig rig="legacyFlat3" dir="b"/>
            </a:scene3d>
            <a:sp3d extrusionH="430200" prstMaterial="legacyMatte">
              <a:extrusionClr>
                <a:srgbClr val="FDE9E3"/>
              </a:extrusionClr>
            </a:sp3d>
          </a:bodyPr>
          <a:lstStyle/>
          <a:p>
            <a:pPr algn="ctr"/>
            <a:r>
              <a:rPr lang="en-US" sz="3600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Xin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Chaân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</a:t>
            </a:r>
            <a:r>
              <a:rPr lang="en-US" sz="3600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Thaønh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Caùm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</a:t>
            </a:r>
            <a:r>
              <a:rPr lang="en-US" sz="3600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Ôn</a:t>
            </a:r>
            <a:endParaRPr lang="en-US" sz="3600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VNI-Thufap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93202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950"/>
                            </p:stCondLst>
                            <p:childTnLst>
                              <p:par>
                                <p:cTn id="12" presetID="27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450"/>
                            </p:stCondLst>
                            <p:childTnLst>
                              <p:par>
                                <p:cTn id="18" presetID="22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0" grpId="0" animBg="1"/>
      <p:bldP spid="33800" grpId="1" animBg="1"/>
      <p:bldP spid="33800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9144000" cy="5704115"/>
            <a:chOff x="0" y="0"/>
            <a:chExt cx="9144000" cy="570411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5704115"/>
            </a:xfrm>
            <a:prstGeom prst="rect">
              <a:avLst/>
            </a:prstGeom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3548" y="5101661"/>
              <a:ext cx="1416051" cy="3266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6" name="Rounded Rectangle 5"/>
          <p:cNvSpPr/>
          <p:nvPr/>
        </p:nvSpPr>
        <p:spPr>
          <a:xfrm>
            <a:off x="805543" y="1538513"/>
            <a:ext cx="7532913" cy="2162628"/>
          </a:xfrm>
          <a:prstGeom prst="roundRect">
            <a:avLst/>
          </a:prstGeom>
          <a:noFill/>
          <a:ln w="762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FFFF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4000" b="1" dirty="0" smtClean="0">
                <a:solidFill>
                  <a:srgbClr val="FFFF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97</a:t>
            </a:r>
          </a:p>
          <a:p>
            <a:pPr algn="ctr"/>
            <a:r>
              <a:rPr lang="en-US" sz="8800" b="1" dirty="0" err="1" smtClean="0">
                <a:solidFill>
                  <a:srgbClr val="FFFF00"/>
                </a:solidFill>
                <a:latin typeface=".VnAvant" pitchFamily="34" charset="0"/>
              </a:rPr>
              <a:t>ai</a:t>
            </a:r>
            <a:r>
              <a:rPr lang="en-US" sz="8800" b="1" dirty="0" smtClean="0">
                <a:solidFill>
                  <a:srgbClr val="FFFF00"/>
                </a:solidFill>
                <a:latin typeface=".VnAvant" pitchFamily="34" charset="0"/>
              </a:rPr>
              <a:t> - ay</a:t>
            </a:r>
            <a:endParaRPr lang="en-US" sz="8800" b="1" dirty="0" smtClean="0">
              <a:solidFill>
                <a:srgbClr val="FFFF00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03513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990599"/>
            <a:ext cx="8868228" cy="455930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9" y="128599"/>
            <a:ext cx="2917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Lµm</a:t>
            </a:r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quen</a:t>
            </a:r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:</a:t>
            </a:r>
            <a:endParaRPr lang="en-US" sz="32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764967" y="10475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3600" b="1" dirty="0" smtClean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97: </a:t>
            </a:r>
            <a:r>
              <a:rPr lang="en-US" sz="3600" b="1" dirty="0" err="1" smtClean="0">
                <a:solidFill>
                  <a:srgbClr val="FF0000"/>
                </a:solidFill>
                <a:latin typeface=".VnAvant" pitchFamily="34" charset="0"/>
              </a:rPr>
              <a:t>ai</a:t>
            </a:r>
            <a:r>
              <a:rPr lang="en-US" sz="36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.VnAvant" pitchFamily="34" charset="0"/>
              </a:rPr>
              <a:t>– </a:t>
            </a:r>
            <a:r>
              <a:rPr lang="en-US" sz="3600" b="1" dirty="0" smtClean="0">
                <a:solidFill>
                  <a:srgbClr val="FF0000"/>
                </a:solidFill>
                <a:latin typeface=".VnAvant" pitchFamily="34" charset="0"/>
              </a:rPr>
              <a:t>ay</a:t>
            </a:r>
            <a:endParaRPr lang="en-US" sz="3600" b="1" dirty="0">
              <a:solidFill>
                <a:srgbClr val="FF0000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9608" y="3867111"/>
            <a:ext cx="283122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gµ </a:t>
            </a:r>
            <a:r>
              <a:rPr lang="en-US" sz="6000" b="1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m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¸i</a:t>
            </a:r>
            <a:endParaRPr lang="en-US" sz="6000" b="1" dirty="0">
              <a:solidFill>
                <a:srgbClr val="FF0000"/>
              </a:solidFill>
              <a:latin typeface=".VnAvant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8276" y="1151227"/>
            <a:ext cx="2531610" cy="26634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17519" y="1308324"/>
            <a:ext cx="2824617" cy="196192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312007" y="3270250"/>
            <a:ext cx="238078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 smtClean="0">
                <a:latin typeface=".VnAvant" pitchFamily="34" charset="0"/>
                <a:cs typeface="Arial" pitchFamily="34" charset="0"/>
              </a:rPr>
              <a:t>a – i - </a:t>
            </a:r>
            <a:r>
              <a:rPr lang="en-US" sz="4400" b="1" dirty="0" err="1" smtClean="0">
                <a:latin typeface=".VnAvant" pitchFamily="34" charset="0"/>
                <a:cs typeface="Arial" pitchFamily="34" charset="0"/>
              </a:rPr>
              <a:t>ai</a:t>
            </a:r>
            <a:endParaRPr lang="en-US" sz="4400" b="1" dirty="0">
              <a:latin typeface=".VnAvant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8598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1014184"/>
            <a:ext cx="8868228" cy="455930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9" y="128599"/>
            <a:ext cx="2917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Lµm</a:t>
            </a:r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quen</a:t>
            </a:r>
            <a:endParaRPr lang="en-US" sz="32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-12887" y="3432213"/>
            <a:ext cx="41451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m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¸y</a:t>
            </a:r>
            <a:r>
              <a:rPr lang="en-US" sz="6000" b="1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b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ay</a:t>
            </a:r>
            <a:endParaRPr lang="en-US" sz="6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764967" y="10475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3600" b="1" dirty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96: </a:t>
            </a:r>
            <a:r>
              <a:rPr lang="en-US" sz="3600" b="1" dirty="0" err="1">
                <a:solidFill>
                  <a:srgbClr val="FF0000"/>
                </a:solidFill>
                <a:latin typeface=".VnAvant" pitchFamily="34" charset="0"/>
              </a:rPr>
              <a:t>inh</a:t>
            </a:r>
            <a:r>
              <a:rPr lang="en-US" sz="3600" b="1" dirty="0">
                <a:solidFill>
                  <a:srgbClr val="FF0000"/>
                </a:solidFill>
                <a:latin typeface=".VnAvant" pitchFamily="34" charset="0"/>
              </a:rPr>
              <a:t> – </a:t>
            </a:r>
            <a:r>
              <a:rPr lang="en-US" sz="3600" b="1" dirty="0" err="1">
                <a:solidFill>
                  <a:srgbClr val="FF0000"/>
                </a:solidFill>
                <a:latin typeface=".VnAvant" pitchFamily="34" charset="0"/>
              </a:rPr>
              <a:t>ich</a:t>
            </a:r>
            <a:endParaRPr lang="en-US" sz="3600" b="1" dirty="0">
              <a:solidFill>
                <a:srgbClr val="FF0000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3721" y="1594905"/>
            <a:ext cx="3351961" cy="14682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50967" y="1244412"/>
            <a:ext cx="3162396" cy="214425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251017" y="3388671"/>
            <a:ext cx="276229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 smtClean="0">
                <a:latin typeface=".VnAvant" pitchFamily="34" charset="0"/>
                <a:cs typeface="Arial" pitchFamily="34" charset="0"/>
              </a:rPr>
              <a:t>a – y - ay</a:t>
            </a:r>
            <a:endParaRPr lang="en-US" sz="4400" b="1" dirty="0">
              <a:latin typeface=".VnAvant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6730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30628" y="-16541"/>
            <a:ext cx="9027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2.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TiÕng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nµo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cã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vÇn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ai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?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tiÕng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nµo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cã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vÇn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ay?</a:t>
            </a:r>
            <a:endParaRPr lang="en-US" sz="28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6" name="Line 12"/>
          <p:cNvSpPr>
            <a:spLocks noChangeShapeType="1"/>
          </p:cNvSpPr>
          <p:nvPr/>
        </p:nvSpPr>
        <p:spPr bwMode="auto">
          <a:xfrm>
            <a:off x="14514" y="477164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80521" y="2692751"/>
            <a:ext cx="17475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.VnAvant" pitchFamily="34" charset="0"/>
              </a:rPr>
              <a:t>con </a:t>
            </a:r>
            <a:r>
              <a:rPr lang="en-US" sz="3200" b="1" dirty="0" err="1" smtClean="0">
                <a:latin typeface=".VnAvant" pitchFamily="34" charset="0"/>
              </a:rPr>
              <a:t>nai</a:t>
            </a:r>
            <a:endParaRPr lang="en-US" sz="3200" b="1" dirty="0">
              <a:latin typeface=".VnAvant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451623" y="2671951"/>
            <a:ext cx="20249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latin typeface=".VnAvant" pitchFamily="34" charset="0"/>
              </a:rPr>
              <a:t>v¸y</a:t>
            </a:r>
            <a:r>
              <a:rPr lang="en-US" sz="3200" b="1" dirty="0" smtClean="0">
                <a:latin typeface=".VnAvant" pitchFamily="34" charset="0"/>
              </a:rPr>
              <a:t> ®</a:t>
            </a:r>
            <a:r>
              <a:rPr lang="en-US" sz="3200" b="1" dirty="0" err="1" smtClean="0">
                <a:latin typeface=".VnAvant" pitchFamily="34" charset="0"/>
              </a:rPr>
              <a:t>Çm</a:t>
            </a:r>
            <a:endParaRPr lang="en-US" sz="3200" b="1" dirty="0">
              <a:latin typeface=".VnAvant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678921" y="2678237"/>
            <a:ext cx="21002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err="1" smtClean="0">
                <a:latin typeface=".VnAvant" pitchFamily="34" charset="0"/>
              </a:rPr>
              <a:t>chïm</a:t>
            </a:r>
            <a:r>
              <a:rPr lang="en-US" sz="3200" b="1" dirty="0" smtClean="0">
                <a:latin typeface=".VnAvant" pitchFamily="34" charset="0"/>
              </a:rPr>
              <a:t> </a:t>
            </a:r>
            <a:r>
              <a:rPr lang="en-US" sz="3200" b="1" dirty="0" err="1" smtClean="0">
                <a:latin typeface=".VnAvant" pitchFamily="34" charset="0"/>
              </a:rPr>
              <a:t>v¶i</a:t>
            </a:r>
            <a:endParaRPr lang="en-US" sz="3200" b="1" dirty="0">
              <a:latin typeface=".VnAvant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2810" y="5064529"/>
            <a:ext cx="19511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latin typeface=".VnAvant" pitchFamily="34" charset="0"/>
              </a:rPr>
              <a:t>m¸y</a:t>
            </a:r>
            <a:r>
              <a:rPr lang="en-US" sz="3200" b="1" dirty="0" smtClean="0">
                <a:latin typeface=".VnAvant" pitchFamily="34" charset="0"/>
              </a:rPr>
              <a:t> </a:t>
            </a:r>
            <a:r>
              <a:rPr lang="en-US" sz="3200" b="1" dirty="0" err="1" smtClean="0">
                <a:latin typeface=".VnAvant" pitchFamily="34" charset="0"/>
              </a:rPr>
              <a:t>cµy</a:t>
            </a:r>
            <a:endParaRPr lang="en-US" sz="3200" b="1" dirty="0">
              <a:latin typeface=".VnAvant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629555" y="5064528"/>
            <a:ext cx="18133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mtClean="0">
                <a:latin typeface=".VnAvant" pitchFamily="34" charset="0"/>
              </a:rPr>
              <a:t>c¸i</a:t>
            </a:r>
            <a:r>
              <a:rPr lang="en-US" sz="3200" b="1" dirty="0" smtClean="0">
                <a:latin typeface=".VnAvant" pitchFamily="34" charset="0"/>
              </a:rPr>
              <a:t> chai</a:t>
            </a:r>
            <a:endParaRPr lang="en-US" sz="3200" b="1" dirty="0">
              <a:latin typeface=".VnAvant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615341" y="5086683"/>
            <a:ext cx="22653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latin typeface=".VnAvant" pitchFamily="34" charset="0"/>
              </a:rPr>
              <a:t>nh¶y</a:t>
            </a:r>
            <a:r>
              <a:rPr lang="en-US" sz="3200" b="1" dirty="0" smtClean="0">
                <a:latin typeface=".VnAvant" pitchFamily="34" charset="0"/>
              </a:rPr>
              <a:t> </a:t>
            </a:r>
            <a:r>
              <a:rPr lang="en-US" sz="3200" b="1" dirty="0" err="1" smtClean="0">
                <a:latin typeface=".VnAvant" pitchFamily="34" charset="0"/>
              </a:rPr>
              <a:t>móa</a:t>
            </a:r>
            <a:endParaRPr lang="en-US" sz="3200" b="1" dirty="0">
              <a:latin typeface=".VnAvant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7105" y="622792"/>
            <a:ext cx="1473302" cy="1949430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62589" y="639955"/>
            <a:ext cx="1985420" cy="1964952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89072" y="660179"/>
            <a:ext cx="1625748" cy="1912043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1060" y="3343468"/>
            <a:ext cx="2575576" cy="1701211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66057" y="3344629"/>
            <a:ext cx="1298390" cy="1700050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67928" y="3372496"/>
            <a:ext cx="2487383" cy="1701211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xmlns="" val="1505484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30628" y="-16541"/>
            <a:ext cx="9027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2.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TiÕng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nµo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cã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vÇn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ai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? </a:t>
            </a:r>
            <a:endParaRPr lang="en-US" sz="28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6" name="Line 12"/>
          <p:cNvSpPr>
            <a:spLocks noChangeShapeType="1"/>
          </p:cNvSpPr>
          <p:nvPr/>
        </p:nvSpPr>
        <p:spPr bwMode="auto">
          <a:xfrm>
            <a:off x="14514" y="477164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4719" y="3084629"/>
            <a:ext cx="25254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.VnAvant" pitchFamily="34" charset="0"/>
              </a:rPr>
              <a:t>con </a:t>
            </a:r>
            <a:r>
              <a:rPr lang="en-US" sz="4400" b="1" dirty="0" err="1">
                <a:latin typeface=".VnAvant" pitchFamily="34" charset="0"/>
              </a:rPr>
              <a:t>n</a:t>
            </a:r>
            <a:r>
              <a:rPr lang="en-US" sz="4400" b="1" dirty="0" err="1">
                <a:solidFill>
                  <a:srgbClr val="FF0000"/>
                </a:solidFill>
                <a:latin typeface=".VnAvant" pitchFamily="34" charset="0"/>
              </a:rPr>
              <a:t>ai</a:t>
            </a:r>
            <a:endParaRPr lang="en-US" sz="4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040610" y="3063821"/>
            <a:ext cx="27165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.VnAvant" pitchFamily="34" charset="0"/>
              </a:rPr>
              <a:t>chïm</a:t>
            </a:r>
            <a:r>
              <a:rPr lang="en-US" sz="4400" b="1" dirty="0">
                <a:latin typeface=".VnAvant" pitchFamily="34" charset="0"/>
              </a:rPr>
              <a:t> </a:t>
            </a:r>
            <a:r>
              <a:rPr lang="en-US" sz="4400" b="1" dirty="0" err="1">
                <a:latin typeface=".VnAvant" pitchFamily="34" charset="0"/>
              </a:rPr>
              <a:t>v</a:t>
            </a:r>
            <a:r>
              <a:rPr lang="en-US" sz="4400" b="1" dirty="0" err="1">
                <a:solidFill>
                  <a:srgbClr val="FF0000"/>
                </a:solidFill>
                <a:latin typeface=".VnAvant" pitchFamily="34" charset="0"/>
              </a:rPr>
              <a:t>¶i</a:t>
            </a:r>
            <a:endParaRPr lang="en-US" sz="4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1965" y="767931"/>
            <a:ext cx="1621964" cy="2146135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29554" y="815653"/>
            <a:ext cx="1784213" cy="2098414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30176" y="811472"/>
            <a:ext cx="1605828" cy="2102595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5" name="TextBox 14"/>
          <p:cNvSpPr txBox="1"/>
          <p:nvPr/>
        </p:nvSpPr>
        <p:spPr>
          <a:xfrm>
            <a:off x="6427446" y="3114277"/>
            <a:ext cx="27165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.VnAvant" pitchFamily="34" charset="0"/>
              </a:rPr>
              <a:t>c</a:t>
            </a:r>
            <a:r>
              <a:rPr lang="en-US" sz="4400" b="1" dirty="0" err="1">
                <a:solidFill>
                  <a:srgbClr val="FF0000"/>
                </a:solidFill>
                <a:latin typeface=".VnAvant" pitchFamily="34" charset="0"/>
              </a:rPr>
              <a:t>¸i</a:t>
            </a:r>
            <a:r>
              <a:rPr lang="en-US" sz="4400" b="1" dirty="0">
                <a:latin typeface=".VnAvant" pitchFamily="34" charset="0"/>
              </a:rPr>
              <a:t> ch</a:t>
            </a:r>
            <a:r>
              <a:rPr lang="en-US" sz="4400" b="1" dirty="0">
                <a:solidFill>
                  <a:srgbClr val="FF0000"/>
                </a:solidFill>
                <a:latin typeface=".VnAvant" pitchFamily="34" charset="0"/>
              </a:rPr>
              <a:t>ai</a:t>
            </a:r>
          </a:p>
        </p:txBody>
      </p:sp>
    </p:spTree>
    <p:extLst>
      <p:ext uri="{BB962C8B-B14F-4D97-AF65-F5344CB8AC3E}">
        <p14:creationId xmlns:p14="http://schemas.microsoft.com/office/powerpoint/2010/main" xmlns="" val="2225152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2" grpId="0"/>
      <p:bldP spid="22" grpId="1"/>
      <p:bldP spid="29" grpId="0"/>
      <p:bldP spid="29" grpId="1"/>
      <p:bldP spid="15" grpId="0"/>
      <p:bldP spid="1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30628" y="-16541"/>
            <a:ext cx="9027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2.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TiÕng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nµo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cã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vÇn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ay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? </a:t>
            </a:r>
            <a:endParaRPr lang="en-US" sz="28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6" name="Line 12"/>
          <p:cNvSpPr>
            <a:spLocks noChangeShapeType="1"/>
          </p:cNvSpPr>
          <p:nvPr/>
        </p:nvSpPr>
        <p:spPr bwMode="auto">
          <a:xfrm>
            <a:off x="-29028" y="477164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43541" y="2879390"/>
            <a:ext cx="26921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.VnAvant" pitchFamily="34" charset="0"/>
              </a:rPr>
              <a:t>v</a:t>
            </a:r>
            <a:r>
              <a:rPr lang="en-US" sz="3600" b="1" dirty="0" err="1">
                <a:solidFill>
                  <a:srgbClr val="FF0000"/>
                </a:solidFill>
                <a:latin typeface=".VnAvant" pitchFamily="34" charset="0"/>
              </a:rPr>
              <a:t>¸y</a:t>
            </a:r>
            <a:r>
              <a:rPr lang="en-US" sz="3600" b="1" dirty="0">
                <a:latin typeface=".VnAvant" pitchFamily="34" charset="0"/>
              </a:rPr>
              <a:t> ®</a:t>
            </a:r>
            <a:r>
              <a:rPr lang="en-US" sz="3600" b="1" dirty="0" err="1">
                <a:latin typeface=".VnAvant" pitchFamily="34" charset="0"/>
              </a:rPr>
              <a:t>Çm</a:t>
            </a:r>
            <a:endParaRPr lang="en-US" sz="3600" b="1" dirty="0">
              <a:latin typeface=".VnAvant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794474" y="2889661"/>
            <a:ext cx="31568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.VnAvant" pitchFamily="34" charset="0"/>
              </a:rPr>
              <a:t>m</a:t>
            </a:r>
            <a:r>
              <a:rPr lang="en-US" sz="3600" b="1" dirty="0" err="1">
                <a:solidFill>
                  <a:srgbClr val="FF0000"/>
                </a:solidFill>
                <a:latin typeface=".VnAvant" pitchFamily="34" charset="0"/>
              </a:rPr>
              <a:t>¸y</a:t>
            </a:r>
            <a:r>
              <a:rPr lang="en-US" sz="3600" b="1" dirty="0">
                <a:latin typeface=".VnAvant" pitchFamily="34" charset="0"/>
              </a:rPr>
              <a:t> </a:t>
            </a:r>
            <a:r>
              <a:rPr lang="en-US" sz="3600" b="1" dirty="0" err="1">
                <a:latin typeface=".VnAvant" pitchFamily="34" charset="0"/>
              </a:rPr>
              <a:t>c</a:t>
            </a:r>
            <a:r>
              <a:rPr lang="en-US" sz="3600" b="1" dirty="0" err="1">
                <a:solidFill>
                  <a:srgbClr val="FF0000"/>
                </a:solidFill>
                <a:latin typeface=".VnAvant" pitchFamily="34" charset="0"/>
              </a:rPr>
              <a:t>µy</a:t>
            </a:r>
            <a:endParaRPr lang="en-US" sz="36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71560" y="2924705"/>
            <a:ext cx="31568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.VnAvant" pitchFamily="34" charset="0"/>
              </a:rPr>
              <a:t>nh</a:t>
            </a:r>
            <a:r>
              <a:rPr lang="en-US" sz="3600" b="1" dirty="0" err="1">
                <a:solidFill>
                  <a:srgbClr val="FF0000"/>
                </a:solidFill>
                <a:latin typeface=".VnAvant" pitchFamily="34" charset="0"/>
              </a:rPr>
              <a:t>¶y</a:t>
            </a:r>
            <a:r>
              <a:rPr lang="en-US" sz="3600" b="1" dirty="0">
                <a:latin typeface=".VnAvant" pitchFamily="34" charset="0"/>
              </a:rPr>
              <a:t> </a:t>
            </a:r>
            <a:r>
              <a:rPr lang="en-US" sz="3600" b="1" dirty="0" err="1">
                <a:latin typeface=".VnAvant" pitchFamily="34" charset="0"/>
              </a:rPr>
              <a:t>móa</a:t>
            </a:r>
            <a:endParaRPr lang="en-US" sz="3600" b="1" dirty="0">
              <a:latin typeface=".VnAvant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2395" y="781956"/>
            <a:ext cx="1985420" cy="1964952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77461" y="844357"/>
            <a:ext cx="2575576" cy="1902551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22780" y="842503"/>
            <a:ext cx="2487383" cy="1904405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xmlns="" val="3432737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22" grpId="0"/>
      <p:bldP spid="22" grpId="1"/>
      <p:bldP spid="18" grpId="0"/>
      <p:bldP spid="18" grpId="1"/>
      <p:bldP spid="19" grpId="0"/>
      <p:bldP spid="19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0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304800" y="1031532"/>
            <a:ext cx="83820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lumMod val="50000"/>
                </a:schemeClr>
              </a:gs>
              <a:gs pos="100000">
                <a:srgbClr val="FF0000"/>
              </a:gs>
            </a:gsLst>
            <a:lin ang="0" scaled="1"/>
          </a:gradFill>
          <a:ln w="12700" algn="ctr">
            <a:solidFill>
              <a:schemeClr val="accent1">
                <a:lumMod val="20000"/>
                <a:lumOff val="80000"/>
              </a:schemeClr>
            </a:solidFill>
            <a:round/>
            <a:headEnd/>
            <a:tailEnd/>
          </a:ln>
          <a:effectLst>
            <a:glow rad="139700">
              <a:schemeClr val="accent1">
                <a:lumMod val="20000"/>
                <a:lumOff val="80000"/>
                <a:alpha val="40000"/>
              </a:schemeClr>
            </a:glow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49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44576" y="1028109"/>
            <a:ext cx="7153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smtClean="0">
                <a:solidFill>
                  <a:schemeClr val="bg1"/>
                </a:solidFill>
                <a:latin typeface="Arial" charset="0"/>
                <a:cs typeface="Arial" charset="0"/>
              </a:rPr>
              <a:t>THẢO LUẬN NHÓM</a:t>
            </a:r>
            <a:endParaRPr lang="en-US" altLang="en-US" sz="2400" b="1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Rounded Rectangle 9"/>
          <p:cNvSpPr/>
          <p:nvPr>
            <p:custDataLst>
              <p:tags r:id="rId3"/>
            </p:custDataLst>
          </p:nvPr>
        </p:nvSpPr>
        <p:spPr>
          <a:xfrm>
            <a:off x="1204686" y="1620401"/>
            <a:ext cx="7213600" cy="2298455"/>
          </a:xfrm>
          <a:prstGeom prst="roundRect">
            <a:avLst/>
          </a:prstGeom>
          <a:solidFill>
            <a:srgbClr val="002060"/>
          </a:solidFill>
          <a:ln>
            <a:solidFill>
              <a:srgbClr val="FFFF99"/>
            </a:solidFill>
            <a:prstDash val="sysDash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</a:pP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T×m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nh÷ng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.VnAvant" pitchFamily="34" charset="0"/>
              </a:rPr>
              <a:t>tiÕng</a:t>
            </a:r>
            <a:r>
              <a:rPr lang="en-US" sz="40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cã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.VnAvant" pitchFamily="34" charset="0"/>
              </a:rPr>
              <a:t>vÇn</a:t>
            </a:r>
            <a:r>
              <a:rPr lang="en-US" sz="40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.VnAvant" pitchFamily="34" charset="0"/>
              </a:rPr>
              <a:t>ai</a:t>
            </a:r>
            <a:r>
              <a:rPr lang="en-US" sz="40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000" b="1" dirty="0" smtClean="0">
                <a:solidFill>
                  <a:srgbClr val="FFFF00"/>
                </a:solidFill>
                <a:latin typeface=".VnAvant" pitchFamily="34" charset="0"/>
              </a:rPr>
              <a:t>vµ </a:t>
            </a:r>
            <a:r>
              <a:rPr lang="en-US" sz="4000" b="1" dirty="0" err="1" smtClean="0">
                <a:solidFill>
                  <a:srgbClr val="FFFF00"/>
                </a:solidFill>
                <a:latin typeface=".VnAvant" pitchFamily="34" charset="0"/>
              </a:rPr>
              <a:t>tiÕng</a:t>
            </a:r>
            <a:r>
              <a:rPr lang="en-US" sz="40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.VnAvant" pitchFamily="34" charset="0"/>
              </a:rPr>
              <a:t>cã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.VnAvant" pitchFamily="34" charset="0"/>
              </a:rPr>
              <a:t>vÇn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latin typeface=".VnAvant" pitchFamily="34" charset="0"/>
              </a:rPr>
              <a:t>ay.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6155" name="Line 12"/>
          <p:cNvSpPr>
            <a:spLocks noChangeShapeType="1"/>
          </p:cNvSpPr>
          <p:nvPr/>
        </p:nvSpPr>
        <p:spPr bwMode="auto">
          <a:xfrm>
            <a:off x="0" y="999668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3781425" y="6706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0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</a:t>
            </a: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</a:t>
            </a: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</a:t>
            </a: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</a:t>
            </a: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</a:t>
            </a: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3733800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</a:t>
            </a:r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</a:t>
            </a:r>
          </a:p>
        </p:txBody>
      </p: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20</a:t>
            </a:r>
          </a:p>
        </p:txBody>
      </p:sp>
      <p:sp>
        <p:nvSpPr>
          <p:cNvPr id="24" name="Text Box 18"/>
          <p:cNvSpPr txBox="1">
            <a:spLocks noChangeArrowheads="1"/>
          </p:cNvSpPr>
          <p:nvPr/>
        </p:nvSpPr>
        <p:spPr bwMode="auto">
          <a:xfrm>
            <a:off x="3748089" y="91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30</a:t>
            </a:r>
          </a:p>
        </p:txBody>
      </p:sp>
      <p:sp>
        <p:nvSpPr>
          <p:cNvPr id="25" name="Text Box 19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40</a:t>
            </a:r>
          </a:p>
        </p:txBody>
      </p:sp>
      <p:sp>
        <p:nvSpPr>
          <p:cNvPr id="26" name="Text Box 20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50</a:t>
            </a:r>
          </a:p>
        </p:txBody>
      </p:sp>
      <p:sp>
        <p:nvSpPr>
          <p:cNvPr id="27" name="Text Box 21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60</a:t>
            </a:r>
          </a:p>
        </p:txBody>
      </p:sp>
      <p:sp>
        <p:nvSpPr>
          <p:cNvPr id="28" name="Text Box 22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70</a:t>
            </a:r>
          </a:p>
        </p:txBody>
      </p:sp>
      <p:sp>
        <p:nvSpPr>
          <p:cNvPr id="29" name="Text Box 23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80</a:t>
            </a:r>
          </a:p>
        </p:txBody>
      </p:sp>
      <p:sp>
        <p:nvSpPr>
          <p:cNvPr id="30" name="Text Box 24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90</a:t>
            </a:r>
          </a:p>
        </p:txBody>
      </p:sp>
      <p:sp>
        <p:nvSpPr>
          <p:cNvPr id="31" name="Text Box 25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100</a:t>
            </a:r>
          </a:p>
        </p:txBody>
      </p:sp>
      <p:sp>
        <p:nvSpPr>
          <p:cNvPr id="32" name="Text Box 26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110</a:t>
            </a:r>
          </a:p>
        </p:txBody>
      </p:sp>
      <p:sp>
        <p:nvSpPr>
          <p:cNvPr id="33" name="Text Box 27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120</a:t>
            </a:r>
          </a:p>
        </p:txBody>
      </p:sp>
      <p:sp>
        <p:nvSpPr>
          <p:cNvPr id="36" name="Text Box 27"/>
          <p:cNvSpPr txBox="1">
            <a:spLocks noChangeArrowheads="1"/>
          </p:cNvSpPr>
          <p:nvPr/>
        </p:nvSpPr>
        <p:spPr bwMode="auto">
          <a:xfrm>
            <a:off x="3781425" y="10264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130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37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140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38" name="Text Box 27"/>
          <p:cNvSpPr txBox="1">
            <a:spLocks noChangeArrowheads="1"/>
          </p:cNvSpPr>
          <p:nvPr/>
        </p:nvSpPr>
        <p:spPr bwMode="auto">
          <a:xfrm>
            <a:off x="37338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150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39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160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40" name="Text Box 27"/>
          <p:cNvSpPr txBox="1">
            <a:spLocks noChangeArrowheads="1"/>
          </p:cNvSpPr>
          <p:nvPr/>
        </p:nvSpPr>
        <p:spPr bwMode="auto">
          <a:xfrm>
            <a:off x="3757612" y="2030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170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41" name="Text Box 27"/>
          <p:cNvSpPr txBox="1">
            <a:spLocks noChangeArrowheads="1"/>
          </p:cNvSpPr>
          <p:nvPr/>
        </p:nvSpPr>
        <p:spPr bwMode="auto">
          <a:xfrm>
            <a:off x="3757612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180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pic>
        <p:nvPicPr>
          <p:cNvPr id="35" name="Picture 34" descr="BELLS2~1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90925" y="-27873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3" descr="BELLS2~1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2350" y="-1597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50112261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000"/>
                            </p:stCondLst>
                            <p:childTnLst>
                              <p:par>
                                <p:cTn id="14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1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2000"/>
                            </p:stCondLst>
                            <p:childTnLst>
                              <p:par>
                                <p:cTn id="15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10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2000"/>
                            </p:stCondLst>
                            <p:childTnLst>
                              <p:par>
                                <p:cTn id="15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1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6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1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42000"/>
                            </p:stCondLst>
                            <p:childTnLst>
                              <p:par>
                                <p:cTn id="17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1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2000"/>
                            </p:stCondLst>
                            <p:childTnLst>
                              <p:par>
                                <p:cTn id="17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10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62000"/>
                            </p:stCondLst>
                            <p:childTnLst>
                              <p:par>
                                <p:cTn id="18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1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72000"/>
                            </p:stCondLst>
                            <p:childTnLst>
                              <p:par>
                                <p:cTn id="18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1" dur="1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82000"/>
                            </p:stCondLst>
                            <p:childTnLst>
                              <p:par>
                                <p:cTn id="19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7" dur="1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92000"/>
                            </p:stCondLst>
                            <p:childTnLst>
                              <p:par>
                                <p:cTn id="20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1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02000"/>
                            </p:stCondLst>
                            <p:childTnLst>
                              <p:par>
                                <p:cTn id="20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9" dur="1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12000"/>
                            </p:stCondLst>
                            <p:childTnLst>
                              <p:par>
                                <p:cTn id="21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5" dur="1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22000"/>
                            </p:stCondLst>
                            <p:childTnLst>
                              <p:par>
                                <p:cTn id="21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1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132000"/>
                            </p:stCondLst>
                            <p:childTnLst>
                              <p:par>
                                <p:cTn id="22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5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7" dur="1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142000"/>
                            </p:stCondLst>
                            <p:childTnLst>
                              <p:par>
                                <p:cTn id="23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1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3" dur="1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152000"/>
                            </p:stCondLst>
                            <p:childTnLst>
                              <p:par>
                                <p:cTn id="23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7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9" dur="1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162000"/>
                            </p:stCondLst>
                            <p:childTnLst>
                              <p:par>
                                <p:cTn id="24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3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5" dur="1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72000"/>
                            </p:stCondLst>
                            <p:childTnLst>
                              <p:par>
                                <p:cTn id="24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9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1" dur="1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182000"/>
                            </p:stCondLst>
                            <p:childTnLst>
                              <p:par>
                                <p:cTn id="25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183000"/>
                            </p:stCondLst>
                            <p:childTnLst>
                              <p:par>
                                <p:cTn id="26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184000"/>
                            </p:stCondLst>
                            <p:childTnLst>
                              <p:par>
                                <p:cTn id="26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185000"/>
                            </p:stCondLst>
                            <p:childTnLst>
                              <p:par>
                                <p:cTn id="27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186000"/>
                            </p:stCondLst>
                            <p:childTnLst>
                              <p:par>
                                <p:cTn id="27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187000"/>
                            </p:stCondLst>
                            <p:childTnLst>
                              <p:par>
                                <p:cTn id="28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188000"/>
                            </p:stCondLst>
                            <p:childTnLst>
                              <p:par>
                                <p:cTn id="29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189000"/>
                            </p:stCondLst>
                            <p:childTnLst>
                              <p:par>
                                <p:cTn id="29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190000"/>
                            </p:stCondLst>
                            <p:childTnLst>
                              <p:par>
                                <p:cTn id="30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91000"/>
                            </p:stCondLst>
                            <p:childTnLst>
                              <p:par>
                                <p:cTn id="30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92000"/>
                            </p:stCondLst>
                            <p:childTnLst>
                              <p:par>
                                <p:cTn id="314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93000"/>
                            </p:stCondLst>
                            <p:childTnLst>
                              <p:par>
                                <p:cTn id="320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516" y="841830"/>
            <a:ext cx="9129481" cy="487317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30629" y="-2027"/>
            <a:ext cx="2409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3.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TËp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®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äc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: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06146" y="-13455"/>
            <a:ext cx="40543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Chó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 gµ </a:t>
            </a:r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quan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träng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 (1)</a:t>
            </a:r>
            <a:endParaRPr lang="en-US" sz="2800" b="1" dirty="0">
              <a:solidFill>
                <a:srgbClr val="C00000"/>
              </a:solidFill>
              <a:latin typeface=".VnAvant" pitchFamily="34" charset="0"/>
            </a:endParaRPr>
          </a:p>
        </p:txBody>
      </p:sp>
      <p:sp>
        <p:nvSpPr>
          <p:cNvPr id="19" name="Line 45"/>
          <p:cNvSpPr>
            <a:spLocks noChangeShapeType="1"/>
          </p:cNvSpPr>
          <p:nvPr/>
        </p:nvSpPr>
        <p:spPr bwMode="auto">
          <a:xfrm>
            <a:off x="14516" y="498826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5799155" y="3374323"/>
            <a:ext cx="24383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i="1" dirty="0" err="1" smtClean="0">
                <a:latin typeface="Arial" pitchFamily="34" charset="0"/>
                <a:cs typeface="Arial" pitchFamily="34" charset="0"/>
              </a:rPr>
              <a:t>Thanh</a:t>
            </a:r>
            <a:r>
              <a:rPr lang="en-US" sz="1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i="1" dirty="0" err="1" smtClean="0">
                <a:latin typeface="Arial" pitchFamily="34" charset="0"/>
                <a:cs typeface="Arial" pitchFamily="34" charset="0"/>
              </a:rPr>
              <a:t>Bình</a:t>
            </a:r>
            <a:endParaRPr lang="en-US" sz="18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4072" y="580221"/>
            <a:ext cx="563154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S¸ng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s¸ng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, gµ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trèng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g¸y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vang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.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Nghe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tiÕng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g¸y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,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ai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còng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tØnh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giÊc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. V×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thÕ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, gµ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trèng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cho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r»ng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m×nh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rÊt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quan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träng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.</a:t>
            </a:r>
          </a:p>
          <a:p>
            <a:pPr algn="just"/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	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Chó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ưìn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ngùc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, ®i ®i l¹i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l¹i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.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Chó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ra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lÖnh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cho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gµ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m¸i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m¬: “C«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dän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c¸i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r¸c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nµy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®i”.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TiÕp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®ã l¹i quay sang gµ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m¸i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vµng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: “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ChÞ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®·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cho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bän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trÎ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¨n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chưa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?”.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Cø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thÕ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,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chó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sai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khiÕn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, d¹y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dç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tÊt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c¶.</a:t>
            </a:r>
            <a:endParaRPr lang="en-US" sz="2000" b="1" dirty="0">
              <a:solidFill>
                <a:srgbClr val="0066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7862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80&quot;/&gt;&lt;/object&gt;&lt;object type=&quot;3&quot; unique_id=&quot;10005&quot;&gt;&lt;property id=&quot;20148&quot; value=&quot;5&quot;/&gt;&lt;property id=&quot;20300&quot; value=&quot;Slide 2&quot;/&gt;&lt;property id=&quot;20307&quot; value=&quot;256&quot;/&gt;&lt;/object&gt;&lt;object type=&quot;3&quot; unique_id=&quot;10006&quot;&gt;&lt;property id=&quot;20148&quot; value=&quot;5&quot;/&gt;&lt;property id=&quot;20300&quot; value=&quot;Slide 3&quot;/&gt;&lt;property id=&quot;20307&quot; value=&quot;355&quot;/&gt;&lt;/object&gt;&lt;object type=&quot;3&quot; unique_id=&quot;10007&quot;&gt;&lt;property id=&quot;20148&quot; value=&quot;5&quot;/&gt;&lt;property id=&quot;20300&quot; value=&quot;Slide 4&quot;/&gt;&lt;property id=&quot;20307&quot; value=&quot;257&quot;/&gt;&lt;/object&gt;&lt;object type=&quot;3&quot; unique_id=&quot;10008&quot;&gt;&lt;property id=&quot;20148&quot; value=&quot;5&quot;/&gt;&lt;property id=&quot;20300&quot; value=&quot;Slide 5&quot;/&gt;&lt;property id=&quot;20307&quot; value=&quot;389&quot;/&gt;&lt;/object&gt;&lt;object type=&quot;3&quot; unique_id=&quot;10009&quot;&gt;&lt;property id=&quot;20148&quot; value=&quot;5&quot;/&gt;&lt;property id=&quot;20300&quot; value=&quot;Slide 6&quot;/&gt;&lt;property id=&quot;20307&quot; value=&quot;351&quot;/&gt;&lt;/object&gt;&lt;object type=&quot;3&quot; unique_id=&quot;10010&quot;&gt;&lt;property id=&quot;20148&quot; value=&quot;5&quot;/&gt;&lt;property id=&quot;20300&quot; value=&quot;Slide 7&quot;/&gt;&lt;property id=&quot;20307&quot; value=&quot;390&quot;/&gt;&lt;/object&gt;&lt;object type=&quot;3&quot; unique_id=&quot;10011&quot;&gt;&lt;property id=&quot;20148&quot; value=&quot;5&quot;/&gt;&lt;property id=&quot;20300&quot; value=&quot;Slide 8&quot;/&gt;&lt;property id=&quot;20307&quot; value=&quot;360&quot;/&gt;&lt;/object&gt;&lt;object type=&quot;3&quot; unique_id=&quot;10012&quot;&gt;&lt;property id=&quot;20148&quot; value=&quot;5&quot;/&gt;&lt;property id=&quot;20300&quot; value=&quot;Slide 9&quot;/&gt;&lt;property id=&quot;20307&quot; value=&quot;359&quot;/&gt;&lt;/object&gt;&lt;object type=&quot;3&quot; unique_id=&quot;10013&quot;&gt;&lt;property id=&quot;20148&quot; value=&quot;5&quot;/&gt;&lt;property id=&quot;20300&quot; value=&quot;Slide 10&quot;/&gt;&lt;property id=&quot;20307&quot; value=&quot;370&quot;/&gt;&lt;/object&gt;&lt;object type=&quot;3&quot; unique_id=&quot;10014&quot;&gt;&lt;property id=&quot;20148&quot; value=&quot;5&quot;/&gt;&lt;property id=&quot;20300&quot; value=&quot;Slide 11&quot;/&gt;&lt;property id=&quot;20307&quot; value=&quot;356&quot;/&gt;&lt;/object&gt;&lt;object type=&quot;3&quot; unique_id=&quot;10015&quot;&gt;&lt;property id=&quot;20148&quot; value=&quot;5&quot;/&gt;&lt;property id=&quot;20300&quot; value=&quot;Slide 12&quot;/&gt;&lt;property id=&quot;20307&quot; value=&quot;323&quot;/&gt;&lt;/object&gt;&lt;object type=&quot;3&quot; unique_id=&quot;10016&quot;&gt;&lt;property id=&quot;20148&quot; value=&quot;5&quot;/&gt;&lt;property id=&quot;20300&quot; value=&quot;Slide 13&quot;/&gt;&lt;property id=&quot;20307&quot; value=&quot;393&quot;/&gt;&lt;/object&gt;&lt;object type=&quot;3&quot; unique_id=&quot;10017&quot;&gt;&lt;property id=&quot;20148&quot; value=&quot;5&quot;/&gt;&lt;property id=&quot;20300&quot; value=&quot;Slide 14&quot;/&gt;&lt;property id=&quot;20307&quot; value=&quot;391&quot;/&gt;&lt;/object&gt;&lt;object type=&quot;3&quot; unique_id=&quot;10018&quot;&gt;&lt;property id=&quot;20148&quot; value=&quot;5&quot;/&gt;&lt;property id=&quot;20300&quot; value=&quot;Slide 15&quot;/&gt;&lt;property id=&quot;20307&quot; value=&quot;392&quot;/&gt;&lt;/object&gt;&lt;object type=&quot;3&quot; unique_id=&quot;10019&quot;&gt;&lt;property id=&quot;20148&quot; value=&quot;5&quot;/&gt;&lt;property id=&quot;20300&quot; value=&quot;Slide 16&quot;/&gt;&lt;property id=&quot;20307&quot; value=&quot;308&quot;/&gt;&lt;/object&gt;&lt;/object&gt;&lt;/object&gt;&lt;/database&gt;"/>
  <p:tag name="SECTOMILLISECCONVERTED" val="1"/>
  <p:tag name="ISPRING_RESOURCE_PATHS_HASH_PRESENTER" val="afd076cea3c944e72be5c5d8da3825fbb6e87cb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FE14BC79-22E9-4BEC-BB99-BF93236D29E8}&quot;/&gt;&lt;isInvalidForFieldText val=&quot;0&quot;/&gt;&lt;Image&gt;&lt;filename val=&quot;C:\Users\HP\Documents\My Adobe Presentations\Cac mua trong nam\data\asimages\{FE14BC79-22E9-4BEC-BB99-BF93236D29E8}.png&quot;/&gt;&lt;left val=&quot;312&quot;/&gt;&lt;top val=&quot;225&quot;/&gt;&lt;width val=&quot;95&quot;/&gt;&lt;height val=&quot;96&quot;/&gt;&lt;hasText val=&quot;1&quot;/&gt;&lt;/Image&gt;&lt;/ThreeDShape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B511CB78-8D3E-4FE5-BE1F-78A7AB08AE79}&quot;/&gt;&lt;isInvalidForFieldText val=&quot;0&quot;/&gt;&lt;Image&gt;&lt;filename val=&quot;C:\Users\HP\Documents\My Adobe Presentations\Cac mua trong nam\data\asimages\{B511CB78-8D3E-4FE5-BE1F-78A7AB08AE79}.png&quot;/&gt;&lt;left val=&quot;312&quot;/&gt;&lt;top val=&quot;226&quot;/&gt;&lt;width val=&quot;95&quot;/&gt;&lt;height val=&quot;95&quot;/&gt;&lt;hasText val=&quot;1&quot;/&gt;&lt;/Image&gt;&lt;/ThreeDShape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45EC5533-63B1-4CD0-9E55-0FB41FDAD26B}&quot;/&gt;&lt;isInvalidForFieldText val=&quot;0&quot;/&gt;&lt;Image&gt;&lt;filename val=&quot;C:\Users\HP\Documents\My Adobe Presentations\Cac mua trong nam\data\asimages\{45EC5533-63B1-4CD0-9E55-0FB41FDAD26B}.png&quot;/&gt;&lt;left val=&quot;312&quot;/&gt;&lt;top val=&quot;225&quot;/&gt;&lt;width val=&quot;95&quot;/&gt;&lt;height val=&quot;96&quot;/&gt;&lt;hasText val=&quot;1&quot;/&gt;&lt;/Image&gt;&lt;/ThreeDShape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2FC370A4-C799-4A35-A923-5910F3EE156F}_12.png&quot;/&gt;&lt;left val=&quot;48&quot;/&gt;&lt;top val=&quot;479&quot;/&gt;&lt;width val=&quot;274&quot;/&gt;&lt;height val=&quot;51&quot;/&gt;&lt;hasText val=&quot;1&quot;/&gt;&lt;/Image&gt;&lt;/ThreeDShapeInfo&gt;"/>
  <p:tag name="PRESENTER_SHAPEINFO" val="&lt;ThreeDShapeInfo&gt;&lt;uuid val=&quot;{F9EA4630-C5DC-4EDA-AB1D-F4F67978EBC3}&quot;/&gt;&lt;isInvalidForFieldText val=&quot;1&quot;/&gt;&lt;Image&gt;&lt;filename val=&quot;C:\Users\HP\Documents\My Adobe Presentations\Cac mua trong nam\data\asimages\{F9EA4630-C5DC-4EDA-AB1D-F4F67978EBC3}_12_S.png&quot;/&gt;&lt;left val=&quot;45&quot;/&gt;&lt;top val=&quot;477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4EF674A7-B06A-4A2C-B445-8AE79CAE89D6}_12.png&quot;/&gt;&lt;left val=&quot;402&quot;/&gt;&lt;top val=&quot;248&quot;/&gt;&lt;width val=&quot;278&quot;/&gt;&lt;height val=&quot;46&quot;/&gt;&lt;hasText val=&quot;1&quot;/&gt;&lt;/Image&gt;&lt;/ThreeDShapeInfo&gt;"/>
  <p:tag name="PRESENTER_SHAPEINFO" val="&lt;ThreeDShapeInfo&gt;&lt;uuid val=&quot;{F9319AF3-B28B-48E1-AFC6-00023290C413}&quot;/&gt;&lt;isInvalidForFieldText val=&quot;1&quot;/&gt;&lt;Image&gt;&lt;filename val=&quot;C:\Users\HP\Documents\My Adobe Presentations\Cac mua trong nam\data\asimages\{F9319AF3-B28B-48E1-AFC6-00023290C413}_12_S.png&quot;/&gt;&lt;left val=&quot;399&quot;/&gt;&lt;top val=&quot;245&quot;/&gt;&lt;width val=&quot;284&quot;/&gt;&lt;height val=&quot;49&quot;/&gt;&lt;hasText val=&quot;0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1B91F007-CB12-4190-A256-B23A8160302E}_12.png&quot;/&gt;&lt;left val=&quot;402&quot;/&gt;&lt;top val=&quot;480&quot;/&gt;&lt;width val=&quot;278&quot;/&gt;&lt;height val=&quot;52&quot;/&gt;&lt;hasText val=&quot;1&quot;/&gt;&lt;/Image&gt;&lt;/ThreeDShapeInfo&gt;"/>
  <p:tag name="PRESENTER_SHAPEINFO" val="&lt;ThreeDShapeInfo&gt;&lt;uuid val=&quot;{3FF6E482-D4B8-444A-85AA-52825FFB47B6}&quot;/&gt;&lt;isInvalidForFieldText val=&quot;1&quot;/&gt;&lt;Image&gt;&lt;filename val=&quot;C:\Users\HP\Documents\My Adobe Presentations\Cac mua trong nam\data\asimages\{3FF6E482-D4B8-444A-85AA-52825FFB47B6}_12_S.png&quot;/&gt;&lt;left val=&quot;399&quot;/&gt;&lt;top val=&quot;477&quot;/&gt;&lt;width val=&quot;284&quot;/&gt;&lt;height val=&quot;51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C143B106-680C-4A8F-AF21-BA32E66D905C}_12.png&quot;/&gt;&lt;left val=&quot;48&quot;/&gt;&lt;top val=&quot;246&quot;/&gt;&lt;width val=&quot;274&quot;/&gt;&lt;height val=&quot;51&quot;/&gt;&lt;hasText val=&quot;1&quot;/&gt;&lt;/Image&gt;&lt;/ThreeDShapeInfo&gt;"/>
  <p:tag name="PRESENTER_SHAPEINFO" val="&lt;ThreeDShapeInfo&gt;&lt;uuid val=&quot;{3A75290D-B652-4D2F-9669-B75DB99BC20B}&quot;/&gt;&lt;isInvalidForFieldText val=&quot;1&quot;/&gt;&lt;Image&gt;&lt;filename val=&quot;C:\Users\HP\Documents\My Adobe Presentations\Cac mua trong nam\data\asimages\{3A75290D-B652-4D2F-9669-B75DB99BC20B}_12_S.png&quot;/&gt;&lt;left val=&quot;45&quot;/&gt;&lt;top val=&quot;245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5&quot;/&gt;&lt;/TableIndex&gt;&lt;/ShapeText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ABDE73CB-92FD-4977-BA8C-13B36BF9EE36}&quot;/&gt;&lt;isInvalidForFieldText val=&quot;0&quot;/&gt;&lt;Image&gt;&lt;filename val=&quot;C:\Users\HP\Documents\My Adobe Presentations\Cac mua trong nam\data\asimages\{ABDE73CB-92FD-4977-BA8C-13B36BF9EE36}.png&quot;/&gt;&lt;left val=&quot;312&quot;/&gt;&lt;top val=&quot;225&quot;/&gt;&lt;width val=&quot;95&quot;/&gt;&lt;height val=&quot;96&quot;/&gt;&lt;hasText val=&quot;1&quot;/&gt;&lt;/Image&gt;&lt;/ThreeDShapeInfo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FE14BC79-22E9-4BEC-BB99-BF93236D29E8}&quot;/&gt;&lt;isInvalidForFieldText val=&quot;0&quot;/&gt;&lt;Image&gt;&lt;filename val=&quot;C:\Users\HP\Documents\My Adobe Presentations\Cac mua trong nam\data\asimages\{FE14BC79-22E9-4BEC-BB99-BF93236D29E8}.png&quot;/&gt;&lt;left val=&quot;312&quot;/&gt;&lt;top val=&quot;225&quot;/&gt;&lt;width val=&quot;95&quot;/&gt;&lt;height val=&quot;96&quot;/&gt;&lt;hasText val=&quot;1&quot;/&gt;&lt;/Image&gt;&lt;/ThreeDShapeInfo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B511CB78-8D3E-4FE5-BE1F-78A7AB08AE79}&quot;/&gt;&lt;isInvalidForFieldText val=&quot;0&quot;/&gt;&lt;Image&gt;&lt;filename val=&quot;C:\Users\HP\Documents\My Adobe Presentations\Cac mua trong nam\data\asimages\{B511CB78-8D3E-4FE5-BE1F-78A7AB08AE79}.png&quot;/&gt;&lt;left val=&quot;312&quot;/&gt;&lt;top val=&quot;226&quot;/&gt;&lt;width val=&quot;95&quot;/&gt;&lt;height val=&quot;95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4352737B-28A6-40B5-81BC-86F945700313}&quot;/&gt;&lt;isInvalidForFieldText val=&quot;0&quot;/&gt;&lt;Image&gt;&lt;filename val=&quot;C:\Users\BachKim101\Documents\My Adobe Presentations\BINH NGO DAI CAO\data\asimages\{4352737B-28A6-40B5-81BC-86F945700313}_3.png&quot;/&gt;&lt;left val=&quot;39&quot;/&gt;&lt;top val=&quot;45&quot;/&gt;&lt;width val=&quot;690&quot;/&gt;&lt;height val=&quot;65&quot;/&gt;&lt;hasText val=&quot;1&quot;/&gt;&lt;/Image&gt;&lt;/ThreeDShapeInfo&gt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45EC5533-63B1-4CD0-9E55-0FB41FDAD26B}&quot;/&gt;&lt;isInvalidForFieldText val=&quot;0&quot;/&gt;&lt;Image&gt;&lt;filename val=&quot;C:\Users\HP\Documents\My Adobe Presentations\Cac mua trong nam\data\asimages\{45EC5533-63B1-4CD0-9E55-0FB41FDAD26B}.png&quot;/&gt;&lt;left val=&quot;312&quot;/&gt;&lt;top val=&quot;225&quot;/&gt;&lt;width val=&quot;95&quot;/&gt;&lt;height val=&quot;96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&quot;/&gt;&lt;isInvalidForFieldText val=&quot;0&quot;/&gt;&lt;Image&gt;&lt;filename val=&quot;C:\Users\BachKim101\Documents\My Adobe Presentations\BINH NGO DAI CAO\data\asimages\{6AB696AA-FAE5-4AA9-B8AF-FF5CEFCFBEF3}_3.png&quot;/&gt;&lt;left val=&quot;69&quot;/&gt;&lt;top val=&quot;58&quot;/&gt;&lt;width val=&quot;576&quot;/&gt;&lt;height val=&quot;39&quot;/&gt;&lt;hasText val=&quot;1&quot;/&gt;&lt;/Image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8&quot;/&gt;&lt;/TableIndex&gt;&lt;/ShapeTextInfo&gt;"/>
  <p:tag name="PRESENTER_SHAPEINFO" val="&lt;ThreeDShapeInfo&gt;&lt;uuid val=&quot;{DD717422-DD77-45E8-B608-306E7B72B0A7}&quot;/&gt;&lt;isInvalidForFieldText val=&quot;0&quot;/&gt;&lt;Image&gt;&lt;filename val=&quot;C:\Users\BachKim101\Documents\My Adobe Presentations\BINH NGO DAI CAO\data\asimages\{DD717422-DD77-45E8-B608-306E7B72B0A7}_5.png&quot;/&gt;&lt;left val=&quot;114&quot;/&gt;&lt;top val=&quot;124&quot;/&gt;&lt;width val=&quot;151&quot;/&gt;&lt;height val=&quot;82&quot;/&gt;&lt;hasText val=&quot;1&quot;/&gt;&lt;/Image&gt;&lt;/ThreeDShape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2FC370A4-C799-4A35-A923-5910F3EE156F}_12.png&quot;/&gt;&lt;left val=&quot;48&quot;/&gt;&lt;top val=&quot;479&quot;/&gt;&lt;width val=&quot;274&quot;/&gt;&lt;height val=&quot;51&quot;/&gt;&lt;hasText val=&quot;1&quot;/&gt;&lt;/Image&gt;&lt;/ThreeDShapeInfo&gt;"/>
  <p:tag name="PRESENTER_SHAPEINFO" val="&lt;ThreeDShapeInfo&gt;&lt;uuid val=&quot;{F9EA4630-C5DC-4EDA-AB1D-F4F67978EBC3}&quot;/&gt;&lt;isInvalidForFieldText val=&quot;1&quot;/&gt;&lt;Image&gt;&lt;filename val=&quot;C:\Users\HP\Documents\My Adobe Presentations\Cac mua trong nam\data\asimages\{F9EA4630-C5DC-4EDA-AB1D-F4F67978EBC3}_12_S.png&quot;/&gt;&lt;left val=&quot;45&quot;/&gt;&lt;top val=&quot;477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4EF674A7-B06A-4A2C-B445-8AE79CAE89D6}_12.png&quot;/&gt;&lt;left val=&quot;402&quot;/&gt;&lt;top val=&quot;248&quot;/&gt;&lt;width val=&quot;278&quot;/&gt;&lt;height val=&quot;46&quot;/&gt;&lt;hasText val=&quot;1&quot;/&gt;&lt;/Image&gt;&lt;/ThreeDShapeInfo&gt;"/>
  <p:tag name="PRESENTER_SHAPEINFO" val="&lt;ThreeDShapeInfo&gt;&lt;uuid val=&quot;{F9319AF3-B28B-48E1-AFC6-00023290C413}&quot;/&gt;&lt;isInvalidForFieldText val=&quot;1&quot;/&gt;&lt;Image&gt;&lt;filename val=&quot;C:\Users\HP\Documents\My Adobe Presentations\Cac mua trong nam\data\asimages\{F9319AF3-B28B-48E1-AFC6-00023290C413}_12_S.png&quot;/&gt;&lt;left val=&quot;399&quot;/&gt;&lt;top val=&quot;245&quot;/&gt;&lt;width val=&quot;284&quot;/&gt;&lt;height val=&quot;49&quot;/&gt;&lt;hasText val=&quot;0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1B91F007-CB12-4190-A256-B23A8160302E}_12.png&quot;/&gt;&lt;left val=&quot;402&quot;/&gt;&lt;top val=&quot;480&quot;/&gt;&lt;width val=&quot;278&quot;/&gt;&lt;height val=&quot;52&quot;/&gt;&lt;hasText val=&quot;1&quot;/&gt;&lt;/Image&gt;&lt;/ThreeDShapeInfo&gt;"/>
  <p:tag name="PRESENTER_SHAPEINFO" val="&lt;ThreeDShapeInfo&gt;&lt;uuid val=&quot;{3FF6E482-D4B8-444A-85AA-52825FFB47B6}&quot;/&gt;&lt;isInvalidForFieldText val=&quot;1&quot;/&gt;&lt;Image&gt;&lt;filename val=&quot;C:\Users\HP\Documents\My Adobe Presentations\Cac mua trong nam\data\asimages\{3FF6E482-D4B8-444A-85AA-52825FFB47B6}_12_S.png&quot;/&gt;&lt;left val=&quot;399&quot;/&gt;&lt;top val=&quot;477&quot;/&gt;&lt;width val=&quot;284&quot;/&gt;&lt;height val=&quot;51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C143B106-680C-4A8F-AF21-BA32E66D905C}_12.png&quot;/&gt;&lt;left val=&quot;48&quot;/&gt;&lt;top val=&quot;246&quot;/&gt;&lt;width val=&quot;274&quot;/&gt;&lt;height val=&quot;51&quot;/&gt;&lt;hasText val=&quot;1&quot;/&gt;&lt;/Image&gt;&lt;/ThreeDShapeInfo&gt;"/>
  <p:tag name="PRESENTER_SHAPEINFO" val="&lt;ThreeDShapeInfo&gt;&lt;uuid val=&quot;{3A75290D-B652-4D2F-9669-B75DB99BC20B}&quot;/&gt;&lt;isInvalidForFieldText val=&quot;1&quot;/&gt;&lt;Image&gt;&lt;filename val=&quot;C:\Users\HP\Documents\My Adobe Presentations\Cac mua trong nam\data\asimages\{3A75290D-B652-4D2F-9669-B75DB99BC20B}_12_S.png&quot;/&gt;&lt;left val=&quot;45&quot;/&gt;&lt;top val=&quot;245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5&quot;/&gt;&lt;/TableIndex&gt;&lt;/ShapeText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ABDE73CB-92FD-4977-BA8C-13B36BF9EE36}&quot;/&gt;&lt;isInvalidForFieldText val=&quot;0&quot;/&gt;&lt;Image&gt;&lt;filename val=&quot;C:\Users\HP\Documents\My Adobe Presentations\Cac mua trong nam\data\asimages\{ABDE73CB-92FD-4977-BA8C-13B36BF9EE36}.png&quot;/&gt;&lt;left val=&quot;312&quot;/&gt;&lt;top val=&quot;225&quot;/&gt;&lt;width val=&quot;95&quot;/&gt;&lt;height val=&quot;96&quot;/&gt;&lt;hasText val=&quot;1&quot;/&gt;&lt;/Image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4261</TotalTime>
  <Words>423</Words>
  <Application>Microsoft Office PowerPoint</Application>
  <PresentationFormat>On-screen Show (16:10)</PresentationFormat>
  <Paragraphs>104</Paragraphs>
  <Slides>16</Slides>
  <Notes>9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Arial</vt:lpstr>
      <vt:lpstr>Calibri</vt:lpstr>
      <vt:lpstr>.VnAvant</vt:lpstr>
      <vt:lpstr>Tahoma</vt:lpstr>
      <vt:lpstr>Times New Roman</vt:lpstr>
      <vt:lpstr>.VnTifani Heavy</vt:lpstr>
      <vt:lpstr>Arial Black</vt:lpstr>
      <vt:lpstr>VNI-Thufap2</vt:lpstr>
      <vt:lpstr>宋体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Administrator</cp:lastModifiedBy>
  <cp:revision>470</cp:revision>
  <dcterms:created xsi:type="dcterms:W3CDTF">2020-02-10T09:35:50Z</dcterms:created>
  <dcterms:modified xsi:type="dcterms:W3CDTF">2021-01-19T04:58:49Z</dcterms:modified>
</cp:coreProperties>
</file>