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59" r:id="rId10"/>
    <p:sldId id="370" r:id="rId11"/>
    <p:sldId id="356" r:id="rId12"/>
    <p:sldId id="323" r:id="rId13"/>
    <p:sldId id="393" r:id="rId14"/>
    <p:sldId id="391" r:id="rId15"/>
    <p:sldId id="392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.VnTifani Heavy" pitchFamily="34" charset="0"/>
      <p:regular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smtClean="0"/>
              <a:t> 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5.wav"/><Relationship Id="rId18" Type="http://schemas.openxmlformats.org/officeDocument/2006/relationships/image" Target="../media/image26.gif"/><Relationship Id="rId26" Type="http://schemas.openxmlformats.org/officeDocument/2006/relationships/image" Target="../media/image34.gif"/><Relationship Id="rId3" Type="http://schemas.openxmlformats.org/officeDocument/2006/relationships/tags" Target="../tags/tag7.xml"/><Relationship Id="rId21" Type="http://schemas.openxmlformats.org/officeDocument/2006/relationships/image" Target="../media/image29.gif"/><Relationship Id="rId7" Type="http://schemas.openxmlformats.org/officeDocument/2006/relationships/tags" Target="../tags/tag11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6.xml"/><Relationship Id="rId16" Type="http://schemas.openxmlformats.org/officeDocument/2006/relationships/audio" Target="../media/audio6.wav"/><Relationship Id="rId20" Type="http://schemas.openxmlformats.org/officeDocument/2006/relationships/image" Target="../media/image28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4.wav"/><Relationship Id="rId24" Type="http://schemas.openxmlformats.org/officeDocument/2006/relationships/image" Target="../media/image32.gif"/><Relationship Id="rId5" Type="http://schemas.openxmlformats.org/officeDocument/2006/relationships/tags" Target="../tags/tag9.xml"/><Relationship Id="rId15" Type="http://schemas.openxmlformats.org/officeDocument/2006/relationships/audio" Target="../media/audio3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7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5.wav"/><Relationship Id="rId18" Type="http://schemas.openxmlformats.org/officeDocument/2006/relationships/image" Target="../media/image26.gif"/><Relationship Id="rId26" Type="http://schemas.openxmlformats.org/officeDocument/2006/relationships/image" Target="../media/image34.gif"/><Relationship Id="rId3" Type="http://schemas.openxmlformats.org/officeDocument/2006/relationships/tags" Target="../tags/tag15.xml"/><Relationship Id="rId21" Type="http://schemas.openxmlformats.org/officeDocument/2006/relationships/image" Target="../media/image29.gif"/><Relationship Id="rId7" Type="http://schemas.openxmlformats.org/officeDocument/2006/relationships/tags" Target="../tags/tag19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14.xml"/><Relationship Id="rId16" Type="http://schemas.openxmlformats.org/officeDocument/2006/relationships/audio" Target="../media/audio6.wav"/><Relationship Id="rId20" Type="http://schemas.openxmlformats.org/officeDocument/2006/relationships/image" Target="../media/image28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4.wav"/><Relationship Id="rId24" Type="http://schemas.openxmlformats.org/officeDocument/2006/relationships/image" Target="../media/image32.gif"/><Relationship Id="rId5" Type="http://schemas.openxmlformats.org/officeDocument/2006/relationships/tags" Target="../tags/tag17.xml"/><Relationship Id="rId15" Type="http://schemas.openxmlformats.org/officeDocument/2006/relationships/audio" Target="../media/audio3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7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0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t©m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ng¹c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minh 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trµn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kªnh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nh¸t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94997" y="4575647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lèc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5912" y="4590161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5790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686" y="2145904"/>
            <a:ext cx="3672113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®¸ ®·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nhê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giã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l¨n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biÓn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034968" y="2382097"/>
            <a:ext cx="1132115" cy="330961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2057" y="2132080"/>
            <a:ext cx="3672113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Giã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can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ng¨n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nhưng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…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85" y="4084245"/>
            <a:ext cx="3672113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4)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®¸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l¨n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biÓn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mÊt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tÝch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76911" y="4319748"/>
            <a:ext cx="1132115" cy="330961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92056" y="4254395"/>
            <a:ext cx="3672113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Giã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®µ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…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6496575" y="3419869"/>
            <a:ext cx="1132115" cy="330961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51" y="1430337"/>
            <a:ext cx="8467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Gió làm gì để tảng đá xuống được biển?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đ</a:t>
            </a:r>
            <a:r>
              <a:rPr lang="vi-VN" sz="2000" b="1" dirty="0" smtClean="0">
                <a:solidFill>
                  <a:srgbClr val="FFFF00"/>
                </a:solidFill>
                <a:latin typeface=".VnAvant" pitchFamily="34" charset="0"/>
              </a:rPr>
              <a:t>ập </a:t>
            </a:r>
            <a:r>
              <a:rPr lang="vi-VN" sz="2000" b="1" dirty="0">
                <a:solidFill>
                  <a:srgbClr val="FFFF00"/>
                </a:solidFill>
                <a:latin typeface=".VnAvant" pitchFamily="34" charset="0"/>
              </a:rPr>
              <a:t>ra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60765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thổi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mạnh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309" y="2943277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ênh </a:t>
            </a:r>
            <a:r>
              <a:rPr lang="vi-VN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tảng đá lên, hích một nhát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8681" y="1978429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đẩy xuống biẻn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3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12267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0105" y="2090071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30" y="3057655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nghiêm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inh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ich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8787" y="3492674"/>
            <a:ext cx="309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Ýnh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m¾t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285" y="1852158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4515" y="3878103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Þch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bµn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693" y="1250019"/>
            <a:ext cx="2695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521" y="2475041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Êm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tÝch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857" y="2483269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chim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chÝch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8341" y="2460527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bµn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tÝnh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754" y="5064529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phÝch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nưíc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92" y="591424"/>
            <a:ext cx="2057400" cy="18192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692" y="605938"/>
            <a:ext cx="1914525" cy="183832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784" y="630032"/>
            <a:ext cx="2676525" cy="178066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30" y="3094223"/>
            <a:ext cx="1399663" cy="188754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941" y="3097705"/>
            <a:ext cx="2381441" cy="182600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832" y="3079709"/>
            <a:ext cx="2052319" cy="18439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063509" y="5064528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vÞnh</a:t>
            </a:r>
            <a:r>
              <a:rPr lang="en-US" sz="3200" b="1" dirty="0" smtClean="0">
                <a:latin typeface=".VnAvant" pitchFamily="34" charset="0"/>
              </a:rPr>
              <a:t> H¹ Long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5341" y="5014113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diÔn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kÞch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6633" y="3051900"/>
            <a:ext cx="252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bµn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Ýnh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01" y="731793"/>
            <a:ext cx="3302301" cy="219699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219" y="745368"/>
            <a:ext cx="2847573" cy="218341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29" name="TextBox 28"/>
          <p:cNvSpPr txBox="1"/>
          <p:nvPr/>
        </p:nvSpPr>
        <p:spPr>
          <a:xfrm>
            <a:off x="5104861" y="2972067"/>
            <a:ext cx="3846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Þnh</a:t>
            </a:r>
            <a:r>
              <a:rPr lang="en-US" sz="4400" b="1" dirty="0">
                <a:latin typeface=".VnAvant" pitchFamily="34" charset="0"/>
              </a:rPr>
              <a:t> H¹ Long</a:t>
            </a: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513" y="2458484"/>
            <a:ext cx="21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Êm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Ých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54" y="591424"/>
            <a:ext cx="2057400" cy="18192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552" y="605938"/>
            <a:ext cx="1914525" cy="183832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371" y="672462"/>
            <a:ext cx="1357986" cy="183133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198" y="3160531"/>
            <a:ext cx="2052319" cy="18439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2663848" y="246875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chim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Ých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934" y="2503799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ph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Ých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nưíc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0715" y="5062586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diÔn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k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Þch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6" y="3558989"/>
            <a:ext cx="9144000" cy="21560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8247" y="-13455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¦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íc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m¬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t¶ng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®¸ (2)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752115" cy="302667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lvl="2" algn="just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t©m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ng¹c:</a:t>
            </a:r>
          </a:p>
          <a:p>
            <a:pPr marL="1056132" lvl="2" indent="-342900" algn="just">
              <a:buFontTx/>
              <a:buChar char="-"/>
            </a:pP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lvl="2" algn="just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nØ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marL="1056132" lvl="2" indent="-342900" algn="just">
              <a:buFontTx/>
              <a:buChar char="-"/>
            </a:pP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thÕ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mµ</a:t>
            </a:r>
          </a:p>
          <a:p>
            <a:pPr lvl="2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minh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¸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n¾ng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trµn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réng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®µ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kªnh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nh¸t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l«ng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lèc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ïm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9155" y="3374323"/>
            <a:ext cx="243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Bình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0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70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93&quot;/&gt;&lt;/object&gt;&lt;object type=&quot;3&quot; unique_id=&quot;10017&quot;&gt;&lt;property id=&quot;20148&quot; value=&quot;5&quot;/&gt;&lt;property id=&quot;20300&quot; value=&quot;Slide 14&quot;/&gt;&lt;property id=&quot;20307&quot; value=&quot;391&quot;/&gt;&lt;/object&gt;&lt;object type=&quot;3&quot; unique_id=&quot;10018&quot;&gt;&lt;property id=&quot;20148&quot; value=&quot;5&quot;/&gt;&lt;property id=&quot;20300&quot; value=&quot;Slide 15&quot;/&gt;&lt;property id=&quot;20307&quot; value=&quot;392&quot;/&gt;&lt;/object&gt;&lt;object type=&quot;3&quot; unique_id=&quot;10019&quot;&gt;&lt;property id=&quot;20148&quot; value=&quot;5&quot;/&gt;&lt;property id=&quot;20300&quot; value=&quot;Slide 16&quot;/&gt;&lt;property id=&quot;20307&quot; value=&quot;308&quot;/&gt;&lt;/object&gt;&lt;/object&gt;&lt;/object&gt;&lt;/database&gt;"/>
  <p:tag name="SECTOMILLISECCONVERTED" val="1"/>
  <p:tag name="ISPRING_RESOURCE_PATHS_HASH_PRESENTER" val="b29d15dbab7a68aa9530494689a32d5958e53c5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482</Words>
  <Application>Microsoft Office PowerPoint</Application>
  <PresentationFormat>On-screen Show (16:10)</PresentationFormat>
  <Paragraphs>108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459</cp:revision>
  <dcterms:created xsi:type="dcterms:W3CDTF">2020-02-10T09:35:50Z</dcterms:created>
  <dcterms:modified xsi:type="dcterms:W3CDTF">2021-01-19T04:57:24Z</dcterms:modified>
</cp:coreProperties>
</file>