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256" r:id="rId3"/>
    <p:sldId id="355" r:id="rId4"/>
    <p:sldId id="257" r:id="rId5"/>
    <p:sldId id="389" r:id="rId6"/>
    <p:sldId id="351" r:id="rId7"/>
    <p:sldId id="360" r:id="rId8"/>
    <p:sldId id="359" r:id="rId9"/>
    <p:sldId id="370" r:id="rId10"/>
    <p:sldId id="356" r:id="rId11"/>
    <p:sldId id="323" r:id="rId12"/>
    <p:sldId id="381" r:id="rId13"/>
    <p:sldId id="308" r:id="rId14"/>
  </p:sldIdLst>
  <p:sldSz cx="9144000" cy="5715000" type="screen16x10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.VnAvant" pitchFamily="34" charset="0"/>
      <p:regular r:id="rId20"/>
      <p:bold r:id="rId21"/>
      <p:italic r:id="rId22"/>
      <p:boldItalic r:id="rId23"/>
    </p:embeddedFont>
    <p:embeddedFont>
      <p:font typeface="Tahoma" pitchFamily="34" charset="0"/>
      <p:regular r:id="rId24"/>
      <p:bold r:id="rId25"/>
    </p:embeddedFont>
    <p:embeddedFont>
      <p:font typeface=".VnTifani Heavy" pitchFamily="34" charset="0"/>
      <p:regular r:id="rId26"/>
    </p:embeddedFont>
    <p:embeddedFont>
      <p:font typeface="VNI-Thufap2" pitchFamily="2" charset="0"/>
      <p:regular r:id="rId27"/>
    </p:embeddedFont>
    <p:embeddedFont>
      <p:font typeface="宋体" pitchFamily="2" charset="-122"/>
      <p:regular r:id="rId28"/>
    </p:embeddedFont>
  </p:embeddedFontLst>
  <p:custDataLst>
    <p:tags r:id="rId29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0000CC"/>
    <a:srgbClr val="FF33CC"/>
    <a:srgbClr val="CCFFFF"/>
    <a:srgbClr val="FF7C80"/>
    <a:srgbClr val="99FFCC"/>
    <a:srgbClr val="FFCCFF"/>
    <a:srgbClr val="CCFFCC"/>
    <a:srgbClr val="FF5050"/>
    <a:srgbClr val="33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29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ênh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êch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7267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791787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508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8134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6431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1.mp3"/><Relationship Id="rId6" Type="http://schemas.openxmlformats.org/officeDocument/2006/relationships/image" Target="../media/image4.wmf"/><Relationship Id="rId11" Type="http://schemas.openxmlformats.org/officeDocument/2006/relationships/image" Target="../media/image8.jpeg"/><Relationship Id="rId5" Type="http://schemas.openxmlformats.org/officeDocument/2006/relationships/image" Target="../media/image3.wmf"/><Relationship Id="rId10" Type="http://schemas.openxmlformats.org/officeDocument/2006/relationships/image" Target="../media/image7.png"/><Relationship Id="rId4" Type="http://schemas.openxmlformats.org/officeDocument/2006/relationships/image" Target="../media/image2.wmf"/><Relationship Id="rId9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microsoft.com/office/2007/relationships/hdphoto" Target="../media/hdphoto2.wdp"/><Relationship Id="rId12" Type="http://schemas.openxmlformats.org/officeDocument/2006/relationships/image" Target="../media/image2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11" Type="http://schemas.openxmlformats.org/officeDocument/2006/relationships/image" Target="../media/image28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4.jpe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8.gi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14523"/>
            <a:ext cx="9129486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14" y="149195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ý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óng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4514" y="201517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03087" y="2334589"/>
            <a:ext cx="7068456" cy="461665"/>
          </a:xfrm>
          <a:prstGeom prst="rect">
            <a:avLst/>
          </a:prstGeom>
          <a:solidFill>
            <a:srgbClr val="7030A0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a)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T¶ng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®¸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ư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íc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ưîc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như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­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biÓn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réng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3087" y="3201374"/>
            <a:ext cx="7068456" cy="461665"/>
          </a:xfrm>
          <a:prstGeom prst="rect">
            <a:avLst/>
          </a:prstGeom>
          <a:solidFill>
            <a:srgbClr val="7030A0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b)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T¶ng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®¸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thÌm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ưîc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như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­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c¸nh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buåm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159572"/>
            <a:ext cx="1828800" cy="127635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64" y="4159572"/>
            <a:ext cx="2171700" cy="12954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9" y="1524000"/>
            <a:ext cx="8467725" cy="133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280195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00812" y="622857"/>
            <a:ext cx="2141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xuống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858128" y="605905"/>
            <a:ext cx="224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vi-VN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lênh đênh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394857" y="634933"/>
            <a:ext cx="22640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9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19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19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cua</a:t>
            </a:r>
            <a:endParaRPr lang="es-ES" sz="19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2285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ngôi</a:t>
            </a:r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chứa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vần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ênh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3" y="1890340"/>
            <a:ext cx="1027325" cy="1644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40254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95</a:t>
            </a:r>
          </a:p>
          <a:p>
            <a:pPr algn="ctr"/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ª</a:t>
            </a:r>
            <a:r>
              <a:rPr lang="en-US" sz="8800" b="1" dirty="0" err="1" smtClean="0">
                <a:solidFill>
                  <a:srgbClr val="FFFF00"/>
                </a:solidFill>
                <a:latin typeface=".VnAvant" pitchFamily="34" charset="0"/>
              </a:rPr>
              <a:t>nh</a:t>
            </a:r>
            <a:r>
              <a:rPr lang="en-US" sz="8800" b="1" dirty="0" smtClean="0">
                <a:solidFill>
                  <a:srgbClr val="FFFF00"/>
                </a:solidFill>
                <a:latin typeface=".VnAvant" pitchFamily="34" charset="0"/>
              </a:rPr>
              <a:t> – </a:t>
            </a:r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ª</a:t>
            </a:r>
            <a:r>
              <a:rPr lang="en-US" sz="8800" b="1" dirty="0" err="1" smtClean="0">
                <a:solidFill>
                  <a:srgbClr val="FFFF00"/>
                </a:solidFill>
                <a:latin typeface=".VnAvant" pitchFamily="34" charset="0"/>
              </a:rPr>
              <a:t>ch</a:t>
            </a:r>
            <a:endParaRPr lang="en-US" sz="8800" b="1" dirty="0" smtClean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95: 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– ª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6895" y="3739417"/>
            <a:ext cx="3828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dßng</a:t>
            </a:r>
            <a:r>
              <a:rPr lang="en-US" sz="5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ªnh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39" y="1149831"/>
            <a:ext cx="3105150" cy="2438400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9943" y="3820046"/>
            <a:ext cx="4145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con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Õch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95: 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– ª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84" y="1350064"/>
            <a:ext cx="3104701" cy="2319174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ª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ª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9549" y="2562125"/>
            <a:ext cx="2064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.VnAvant" pitchFamily="34" charset="0"/>
              </a:rPr>
              <a:t>m¾t </a:t>
            </a:r>
            <a:r>
              <a:rPr lang="en-US" sz="3200" b="1" dirty="0" err="1" smtClean="0">
                <a:latin typeface=".VnAvant" pitchFamily="34" charset="0"/>
              </a:rPr>
              <a:t>xÕch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5857" y="2570353"/>
            <a:ext cx="2496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chªnh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lÖch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7703" y="2547611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.VnAvant" pitchFamily="34" charset="0"/>
              </a:rPr>
              <a:t>kh¸m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bÖnh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0025" y="5126212"/>
            <a:ext cx="2140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bËp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bªnh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88" y="609788"/>
            <a:ext cx="1793079" cy="1913921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67" y="608277"/>
            <a:ext cx="1840724" cy="1939334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773" y="622305"/>
            <a:ext cx="2094767" cy="1901404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674" y="3178204"/>
            <a:ext cx="2954655" cy="1912297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15054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ª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ª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9549" y="2562125"/>
            <a:ext cx="2064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.VnAvant" pitchFamily="34" charset="0"/>
              </a:rPr>
              <a:t>m¾t </a:t>
            </a:r>
            <a:r>
              <a:rPr lang="en-US" sz="3200" b="1" dirty="0" err="1" smtClean="0">
                <a:latin typeface=".VnAvant" pitchFamily="34" charset="0"/>
              </a:rPr>
              <a:t>xÕch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5857" y="2570353"/>
            <a:ext cx="2496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chªnh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lÖch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7703" y="2547611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.VnAvant" pitchFamily="34" charset="0"/>
              </a:rPr>
              <a:t>kh¸m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bÖnh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0025" y="5140726"/>
            <a:ext cx="2140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bËp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bªnh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88" y="609788"/>
            <a:ext cx="1793079" cy="1913921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67" y="608277"/>
            <a:ext cx="1840724" cy="1939334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773" y="622305"/>
            <a:ext cx="2094767" cy="1901404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675" y="3289083"/>
            <a:ext cx="2577378" cy="1668118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290282" y="2576639"/>
            <a:ext cx="25254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.VnAvant" pitchFamily="34" charset="0"/>
              </a:rPr>
              <a:t>m¾t </a:t>
            </a:r>
            <a:r>
              <a:rPr lang="en-US" sz="3600" b="1" dirty="0" err="1">
                <a:latin typeface=".VnAvant" pitchFamily="34" charset="0"/>
              </a:rPr>
              <a:t>x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Õch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18964" y="2599210"/>
            <a:ext cx="294047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ch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ªnh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l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Öch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61917" y="2565982"/>
            <a:ext cx="294047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kh¸m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b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Önh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58147" y="5039641"/>
            <a:ext cx="294047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bËp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b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ªnh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204686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" y="2781974"/>
            <a:ext cx="9144000" cy="29085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35183" y="-13455"/>
            <a:ext cx="3796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¦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íc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m¬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cña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t¶ng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®¸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056" y="532313"/>
            <a:ext cx="8752115" cy="265734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Trªn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dèc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®¸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ven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biÓn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cã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mét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t¶ng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®¸ to.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Tr«ng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xï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x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×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b¹c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phÕch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øng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chªnh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vªnh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 err="1" smtClean="0">
                <a:solidFill>
                  <a:srgbClr val="006600"/>
                </a:solidFill>
              </a:rPr>
              <a:t>ư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chØ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muèn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¨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xuèng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biÓn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Quanh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¨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øng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mét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chç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t¶ng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®¸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cã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vÎ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buån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×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biÓn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réng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mªnh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m«ng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thÌm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>
                <a:solidFill>
                  <a:srgbClr val="006600"/>
                </a:solidFill>
              </a:rPr>
              <a:t>ư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îc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 err="1" smtClean="0">
                <a:solidFill>
                  <a:srgbClr val="006600"/>
                </a:solidFill>
              </a:rPr>
              <a:t>ư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÷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c¸nh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buåm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</a:t>
            </a:r>
            <a:r>
              <a:rPr lang="en-US" sz="2400" dirty="0" err="1">
                <a:solidFill>
                  <a:srgbClr val="006600"/>
                </a:solidFill>
              </a:rPr>
              <a:t>ư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ít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giã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 err="1">
                <a:solidFill>
                  <a:srgbClr val="006600"/>
                </a:solidFill>
              </a:rPr>
              <a:t>ư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t¶ng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®¸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kh«ng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thÓ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tù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®i,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nghÜ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c¸ch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nhê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b¸c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giã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05715" y="3004991"/>
            <a:ext cx="2438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Bình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7607" y="1030508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¦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íc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m¬</a:t>
            </a:r>
          </a:p>
        </p:txBody>
      </p:sp>
      <p:sp>
        <p:nvSpPr>
          <p:cNvPr id="14" name="Oval 13"/>
          <p:cNvSpPr/>
          <p:nvPr/>
        </p:nvSpPr>
        <p:spPr>
          <a:xfrm>
            <a:off x="3149601" y="1059538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ven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biÓn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1030508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chªnh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vªnh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374901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mªnh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m«ng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334987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t¶ng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®¸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80550" y="2327733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b¹c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phÕch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08617" y="3713848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quanh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¨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90445" y="3733812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lưít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giã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0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355&quot;/&gt;&lt;/object&gt;&lt;object type=&quot;3&quot; unique_id=&quot;10007&quot;&gt;&lt;property id=&quot;20148&quot; value=&quot;5&quot;/&gt;&lt;property id=&quot;20300&quot; value=&quot;Slide 4&quot;/&gt;&lt;property id=&quot;20307&quot; value=&quot;257&quot;/&gt;&lt;/object&gt;&lt;object type=&quot;3&quot; unique_id=&quot;10008&quot;&gt;&lt;property id=&quot;20148&quot; value=&quot;5&quot;/&gt;&lt;property id=&quot;20300&quot; value=&quot;Slide 5&quot;/&gt;&lt;property id=&quot;20307&quot; value=&quot;389&quot;/&gt;&lt;/object&gt;&lt;object type=&quot;3&quot; unique_id=&quot;10009&quot;&gt;&lt;property id=&quot;20148&quot; value=&quot;5&quot;/&gt;&lt;property id=&quot;20300&quot; value=&quot;Slide 6&quot;/&gt;&lt;property id=&quot;20307&quot; value=&quot;351&quot;/&gt;&lt;/object&gt;&lt;object type=&quot;3&quot; unique_id=&quot;10010&quot;&gt;&lt;property id=&quot;20148&quot; value=&quot;5&quot;/&gt;&lt;property id=&quot;20300&quot; value=&quot;Slide 7&quot;/&gt;&lt;property id=&quot;20307&quot; value=&quot;360&quot;/&gt;&lt;/object&gt;&lt;object type=&quot;3&quot; unique_id=&quot;10011&quot;&gt;&lt;property id=&quot;20148&quot; value=&quot;5&quot;/&gt;&lt;property id=&quot;20300&quot; value=&quot;Slide 8&quot;/&gt;&lt;property id=&quot;20307&quot; value=&quot;359&quot;/&gt;&lt;/object&gt;&lt;object type=&quot;3&quot; unique_id=&quot;10012&quot;&gt;&lt;property id=&quot;20148&quot; value=&quot;5&quot;/&gt;&lt;property id=&quot;20300&quot; value=&quot;Slide 9&quot;/&gt;&lt;property id=&quot;20307&quot; value=&quot;370&quot;/&gt;&lt;/object&gt;&lt;object type=&quot;3&quot; unique_id=&quot;10013&quot;&gt;&lt;property id=&quot;20148&quot; value=&quot;5&quot;/&gt;&lt;property id=&quot;20300&quot; value=&quot;Slide 10&quot;/&gt;&lt;property id=&quot;20307&quot; value=&quot;356&quot;/&gt;&lt;/object&gt;&lt;object type=&quot;3&quot; unique_id=&quot;10014&quot;&gt;&lt;property id=&quot;20148&quot; value=&quot;5&quot;/&gt;&lt;property id=&quot;20300&quot; value=&quot;Slide 11&quot;/&gt;&lt;property id=&quot;20307&quot; value=&quot;323&quot;/&gt;&lt;/object&gt;&lt;object type=&quot;3&quot; unique_id=&quot;10015&quot;&gt;&lt;property id=&quot;20148&quot; value=&quot;5&quot;/&gt;&lt;property id=&quot;20300&quot; value=&quot;Slide 12&quot;/&gt;&lt;property id=&quot;20307&quot; value=&quot;381&quot;/&gt;&lt;/object&gt;&lt;object type=&quot;3&quot; unique_id=&quot;10016&quot;&gt;&lt;property id=&quot;20148&quot; value=&quot;5&quot;/&gt;&lt;property id=&quot;20300&quot; value=&quot;Slide 13&quot;/&gt;&lt;property id=&quot;20307&quot; value=&quot;308&quot;/&gt;&lt;/object&gt;&lt;/object&gt;&lt;/object&gt;&lt;/database&gt;"/>
  <p:tag name="ISPRING_RESOURCE_PATHS_HASH_PRESENTER" val="429cb3cbf2418d7e79ab920edc1c6c859dc175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4043</TotalTime>
  <Words>355</Words>
  <Application>Microsoft Office PowerPoint</Application>
  <PresentationFormat>On-screen Show (16:10)</PresentationFormat>
  <Paragraphs>87</Paragraphs>
  <Slides>13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.VnAvant</vt:lpstr>
      <vt:lpstr>Tahoma</vt:lpstr>
      <vt:lpstr>Times New Roman</vt:lpstr>
      <vt:lpstr>.VnTifani Heavy</vt:lpstr>
      <vt:lpstr>VNI-Thufap2</vt:lpstr>
      <vt:lpstr>宋体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Administrator</cp:lastModifiedBy>
  <cp:revision>447</cp:revision>
  <dcterms:created xsi:type="dcterms:W3CDTF">2020-02-10T09:35:50Z</dcterms:created>
  <dcterms:modified xsi:type="dcterms:W3CDTF">2021-01-19T04:57:37Z</dcterms:modified>
</cp:coreProperties>
</file>