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  <p:sldMasterId id="2147483691" r:id="rId4"/>
    <p:sldMasterId id="2147483704" r:id="rId5"/>
    <p:sldMasterId id="2147483716" r:id="rId6"/>
  </p:sldMasterIdLst>
  <p:notesMasterIdLst>
    <p:notesMasterId r:id="rId21"/>
  </p:notesMasterIdLst>
  <p:sldIdLst>
    <p:sldId id="27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9" r:id="rId17"/>
    <p:sldId id="267" r:id="rId18"/>
    <p:sldId id="270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A1006-DE6F-4E07-9142-B07483C46C76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89032-8A6F-4090-8B9D-830FDC8B5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5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0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1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54124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EC60B-5048-436C-85D2-7962617C20ED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484BC5-A09B-4662-9E31-32811FB29BC7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657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D7BE-2EDC-4F89-82C5-6BBFC70E0F9F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D5257D-61CF-47A0-AB60-CDEDF7F8B8C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3918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9826-114C-4EA0-9038-0D1BA265C7EB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0550D8-DBA9-4BE1-B6B2-864843B5D1C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358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B88CD-92E8-4AB6-855A-69F9D46AEF21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0B9B9-833F-4A6F-BD22-1784F397CB6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5094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1351C-05EC-433E-95D2-3AEE0735F8A3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D4419-A8A0-4234-94E3-786D104C751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545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5D7E8-CC22-4A55-8F7B-70B5E10EEAEC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70DD10-FF62-466A-8F8D-1A9A7EB0345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0585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4A3D4-7B7A-403C-A4D4-7EA4D3E7622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6A147-5CD3-4C34-AC12-8A95FAA7F6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28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89E0D-434D-430D-82CD-9E41C20D3923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DC914-9FB1-4731-BF9E-D11359C1D44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38005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A5D00-3C05-4FFC-B235-9D05C5BF0DC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A88D4-8D1D-40BD-B898-76BD6EEBD4BE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027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DF212-92C3-4E18-8075-A4B46F57FB9B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5DBDF7-BCE6-46FC-9CA0-10E25C2B6F9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756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AFC535-A774-4C30-8BA6-9E0AE657D43A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C3D079-4FF8-46B4-8B49-3BA2184538C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9614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05507-6E7C-4B53-A9D8-0B0B136AEC42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9785B2-31D8-4D6D-B131-F937C6F7AC1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6646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B9EA6-670F-4EB9-BC30-CF1F14296689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17B5-FADA-4215-9C99-68CED8C5354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116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BF535-9B1D-4183-B456-6C3CBA96047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35BBBE-820F-458F-9915-B6F455F8CF2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9125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1BB10-C4EE-4F4E-AF0E-EAFC4EAE5348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B24255-080C-4A6F-B362-D07B0BCC5B47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007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AF751-1263-4096-B270-AC6DABEDB984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D9E0A0-C7A5-4DAC-B6E1-1472CFBEFCE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019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B4D1C-5BD5-4F51-9D48-82EAB5734CA4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54545-0FDD-4F08-977E-57093594533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9101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E2B27-68B6-48C9-ACD2-589D5E8ED87F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A3029-80FF-4AB1-AF78-808001863E6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6177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EE0E3-F54B-482C-A596-E25C4CDC31DA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10ACD8-2657-441E-B086-C9794B7212E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46292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8A57-5C0F-4F66-962B-5844A2BFF17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7ED6F-2FA8-4CA1-A661-3C17FFCF4F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032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42596-07E9-4ED5-B1C7-C3A5F6D13DC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FC0D6-689F-4464-995D-0653D397D13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122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BE8B6-30F9-4719-88ED-FCE776BB6F70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A5156-F390-4B64-9FE3-89456CC93BE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426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D911D-B4B1-4D2A-92BC-61C3214B0640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1E424-A14C-445A-A660-5FADC4CCA7A0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7476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2F5F-60D5-4804-921D-9DAFDAB1F9E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66355-F2EC-4B2D-BCA0-B73C90B097F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3180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F96B7-BA58-4475-80F6-E75DA331859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74913-1912-4267-A6FF-986DA89D39F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6067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99FE2-5AA2-45F3-B1F6-E699C94DEB90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DF758-FB19-4426-8625-EBCA299C1E3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9167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B40BB-6D84-4171-99A1-172F4AD8D1BC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5DC51-63E7-4D71-B41C-CDAE0E33999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1479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31C0F-6247-422F-AFA3-52064D314BCF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DE56C-10A5-4BD6-8422-58656838F8C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8970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B6D5A-4511-456B-9AE9-4947B04B4E13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243CA-EB2B-45A0-A87C-F23AC7A3766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648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63659-25DD-4DE6-9629-287D7A66DBE8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509D08-764C-44E8-A56B-09E3A24D7C10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30791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C0EA7-A0CC-4D2E-85DF-546E40B8EE3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ECCEFA-BE77-4C90-B980-E6711A655C1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728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460A6-0C03-43CC-A87E-CAFB7807D03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7E9DC-E8A4-40E3-A68D-46AE8D73103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421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73247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67B29-2A73-45ED-A53B-735E10AFAE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56B20-77CE-4FE3-A486-1B3F282C7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1573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4732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238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20015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2804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992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657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87823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1331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916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9BD99-553F-418C-B590-64787E80D288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E8EF5-2F66-4FA4-8565-9FF91147B0E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68067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299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1205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07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0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614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61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6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265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8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8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ECFB-A450-43FF-98EA-515149B90458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0C947-113E-4924-89FC-7F1502710F34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7080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961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370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923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13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69603-673A-4665-9C07-0946BA1457A8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17ECA4-E4DA-4EA0-AC3D-E8023147028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30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14F4E-6ABB-4BE6-86A1-FF8E5E00DE8F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DA0B32-7001-4A30-9D08-DC24B62810F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229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37FD6-E5CE-4ACD-9495-8ACE654FBB1B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12ADD-DB89-4D18-A7BC-360D83C16CE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068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3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x-none" dirty="0"/>
              <a:t>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4A3D4-7B7A-403C-A4D4-7EA4D3E7622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6A147-5CD3-4C34-AC12-8A95FAA7F6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1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x-none" dirty="0"/>
              <a:t>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8A57-5C0F-4F66-962B-5844A2BFF17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7ED6F-2FA8-4CA1-A661-3C17FFCF4F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5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x-none" dirty="0"/>
              <a:t>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67B29-2A73-45ED-A53B-735E10AFAE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56B20-77CE-4FE3-A486-1B3F282C7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3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0334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58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6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wmf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1623879" y="179113"/>
            <a:ext cx="8692441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3262156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4401"/>
            <a:ext cx="11474823" cy="6076950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1601147" y="3474567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" name="6-Point Star 10"/>
          <p:cNvSpPr/>
          <p:nvPr/>
        </p:nvSpPr>
        <p:spPr>
          <a:xfrm>
            <a:off x="1592182" y="4181850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1583217" y="5853706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80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55495" y="295910"/>
            <a:ext cx="8200390" cy="11785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Ngoài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dùng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tập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Trung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còn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mang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đến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lớp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59724" y="2232025"/>
            <a:ext cx="8092966" cy="937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kẹo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5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55495" y="295910"/>
            <a:ext cx="8200390" cy="11785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Cô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giáo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hỏi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lớp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64510" y="2232025"/>
            <a:ext cx="6328410" cy="937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mang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62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59" y="1765574"/>
            <a:ext cx="9067800" cy="18764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85848" y="3026979"/>
            <a:ext cx="493986" cy="4939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70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287" y="536575"/>
            <a:ext cx="13023850" cy="621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8" name="TextBox 9"/>
          <p:cNvSpPr txBox="1"/>
          <p:nvPr/>
        </p:nvSpPr>
        <p:spPr>
          <a:xfrm>
            <a:off x="3740150" y="3973513"/>
            <a:ext cx="5707063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25172002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75365" tIns="37682" rIns="75365" bIns="37682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lang="en-US" altLang="x-none" sz="6000" dirty="0"/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37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6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  <a:prstGeom prst="rect">
            <a:avLst/>
          </a:prstGeom>
          <a:noFill/>
          <a:ln w="9525">
            <a:noFill/>
          </a:ln>
        </p:spPr>
        <p:txBody>
          <a:bodyPr lIns="75365" tIns="37682" rIns="75365" bIns="37682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/>
            <a:r>
              <a:rPr lang="en-US" altLang="x-none" sz="4400" b="1" dirty="0">
                <a:solidFill>
                  <a:srgbClr val="FF0000"/>
                </a:solidFill>
                <a:latin typeface="UTM Avo" panose="02040603050506020204" charset="0"/>
              </a:rPr>
              <a:t>Chào mừng các con đến với tiết tập đọc</a:t>
            </a:r>
          </a:p>
        </p:txBody>
      </p:sp>
    </p:spTree>
    <p:extLst>
      <p:ext uri="{BB962C8B-B14F-4D97-AF65-F5344CB8AC3E}">
        <p14:creationId xmlns:p14="http://schemas.microsoft.com/office/powerpoint/2010/main" val="2175635256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KHÔÛI ÑOÄNG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919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25" y="903288"/>
            <a:ext cx="6938963" cy="5021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3" y="9525"/>
            <a:ext cx="12192000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113" y="1098550"/>
            <a:ext cx="3219450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050" y="1098550"/>
            <a:ext cx="3213100" cy="225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738" y="3417888"/>
            <a:ext cx="3194050" cy="222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3438525"/>
            <a:ext cx="3176588" cy="222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1a">
            <a:hlinkClick r:id="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1763" y="1077913"/>
            <a:ext cx="3213100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2a">
            <a:hlinkClick r:id="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2988" y="1095375"/>
            <a:ext cx="3205162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3a">
            <a:hlinkClick r:id="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50" y="3422650"/>
            <a:ext cx="3176588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4a">
            <a:hlinkClick r:id="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4575" y="3430588"/>
            <a:ext cx="3173413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6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59008">
            <a:off x="11579225" y="2857500"/>
            <a:ext cx="242888" cy="19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829490">
            <a:off x="1835150" y="2493963"/>
            <a:ext cx="963613" cy="922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8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3050" y="4935538"/>
            <a:ext cx="506413" cy="506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9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1100" y="144463"/>
            <a:ext cx="868363" cy="64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20" name="Picture 3">
            <a:hlinkClick r:id=""/>
          </p:cNvPr>
          <p:cNvPicPr>
            <a:picLocks noChangeAspect="1"/>
          </p:cNvPicPr>
          <p:nvPr/>
        </p:nvPicPr>
        <p:blipFill>
          <a:blip r:embed="rId18"/>
          <a:srcRect t="10052" b="11201"/>
          <a:stretch>
            <a:fillRect/>
          </a:stretch>
        </p:blipFill>
        <p:spPr>
          <a:xfrm>
            <a:off x="7446963" y="6219825"/>
            <a:ext cx="1506537" cy="55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ĐÁP ÁN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38" y="923925"/>
            <a:ext cx="2633663" cy="3413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Zap" pitchFamily="2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249650" y="1463675"/>
            <a:ext cx="6472238" cy="44608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30984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363" y="1157288"/>
            <a:ext cx="9759082" cy="14465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Trong </a:t>
            </a:r>
            <a:r>
              <a:rPr kumimoji="0" lang="en-US" altLang="x-non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bài</a:t>
            </a:r>
            <a:r>
              <a:rPr kumimoji="0" lang="en-US" alt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bố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đi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công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tác</a:t>
            </a:r>
            <a:r>
              <a:rPr kumimoji="0" lang="en-US" altLang="x-none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, </a:t>
            </a:r>
            <a:r>
              <a:rPr kumimoji="0" lang="en-US" altLang="x-non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khi</a:t>
            </a:r>
            <a:r>
              <a:rPr kumimoji="0" lang="en-US" altLang="x-none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bố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đi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4400" dirty="0" err="1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n</a:t>
            </a:r>
            <a:r>
              <a:rPr lang="en-US" altLang="x-none" sz="4400" baseline="0" dirty="0" err="1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hà</a:t>
            </a:r>
            <a:r>
              <a:rPr lang="en-US" altLang="x-none" sz="4400" dirty="0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lang="en-US" altLang="x-none" sz="4400" dirty="0" err="1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mình</a:t>
            </a:r>
            <a:r>
              <a:rPr lang="en-US" altLang="x-none" sz="4400" dirty="0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lang="en-US" altLang="x-none" sz="4400" dirty="0" err="1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thế</a:t>
            </a:r>
            <a:r>
              <a:rPr lang="en-US" altLang="x-none" sz="4400" dirty="0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lang="en-US" altLang="x-none" sz="4400" dirty="0" err="1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nào</a:t>
            </a:r>
            <a:r>
              <a:rPr lang="en-US" altLang="x-none" sz="4400" dirty="0" smtClean="0">
                <a:solidFill>
                  <a:srgbClr val="FFFFFF"/>
                </a:solidFill>
                <a:latin typeface="UTM Avo" panose="02040603050506020204" charset="0"/>
                <a:ea typeface="SimSun" panose="02010600030101010101" pitchFamily="2" charset="-122"/>
              </a:rPr>
              <a:t>?</a:t>
            </a:r>
            <a:endParaRPr kumimoji="0" lang="en-US" altLang="x-none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9363" y="3300413"/>
            <a:ext cx="4910319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Đáp án: </a:t>
            </a:r>
            <a:r>
              <a:rPr kumimoji="0" lang="en-US" altLang="x-non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tràn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kumimoji="0" lang="en-US" altLang="x-none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nỗi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kumimoji="0" lang="en-US" altLang="x-none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nhớ</a:t>
            </a:r>
            <a:endParaRPr kumimoji="0" lang="en-US" alt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3" y="4754105"/>
            <a:ext cx="1101387" cy="8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5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/>
          </p:cNvPr>
          <p:cNvSpPr/>
          <p:nvPr/>
        </p:nvSpPr>
        <p:spPr>
          <a:xfrm>
            <a:off x="6980238" y="6049963"/>
            <a:ext cx="2163763" cy="63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363" y="1354138"/>
            <a:ext cx="9539287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Mẹ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đấm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lưng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cho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ai</a:t>
            </a:r>
            <a:r>
              <a:rPr kumimoji="0" lang="en-US" altLang="x-none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?</a:t>
            </a:r>
            <a:endParaRPr kumimoji="0" lang="en-US" altLang="x-none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SimSun" panose="02010600030101010101" pitchFamily="2" charset="-122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578225" y="3068638"/>
            <a:ext cx="541496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8993467" y="3744172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06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/>
          </p:cNvPr>
          <p:cNvSpPr/>
          <p:nvPr/>
        </p:nvSpPr>
        <p:spPr>
          <a:xfrm>
            <a:off x="6980238" y="6049963"/>
            <a:ext cx="2163763" cy="63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3150" y="795338"/>
            <a:ext cx="5112297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Mẹ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kê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gối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cho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ai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?</a:t>
            </a:r>
            <a:endParaRPr kumimoji="0" lang="en-US" altLang="x-none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charset="0"/>
              <a:ea typeface="SimSun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7059" y="2911793"/>
            <a:ext cx="2823209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Cho </a:t>
            </a:r>
            <a:r>
              <a:rPr kumimoji="0" lang="en-US" altLang="x-non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SimSun" panose="02010600030101010101" pitchFamily="2" charset="-122"/>
              </a:rPr>
              <a:t>ông</a:t>
            </a:r>
            <a:endParaRPr kumimoji="0" lang="en-US" altLang="x-non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SimSun" panose="02010600030101010101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337696" y="2886768"/>
            <a:ext cx="1101386" cy="8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48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/>
          </p:cNvPr>
          <p:cNvSpPr/>
          <p:nvPr/>
        </p:nvSpPr>
        <p:spPr>
          <a:xfrm>
            <a:off x="6980238" y="6049963"/>
            <a:ext cx="2163763" cy="63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167173" y="4658572"/>
            <a:ext cx="1101386" cy="881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05" y="563188"/>
            <a:ext cx="9520518" cy="62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20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427890" y="2921000"/>
            <a:ext cx="7683062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Tập đọc: </a:t>
            </a:r>
            <a:r>
              <a:rPr kumimoji="0" lang="en-US" altLang="x-none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Cái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kẹo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và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cánh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cam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17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Màn hình rộng</PresentationFormat>
  <Paragraphs>24</Paragraphs>
  <Slides>14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14</vt:i4>
      </vt:variant>
    </vt:vector>
  </HeadingPairs>
  <TitlesOfParts>
    <vt:vector size="32" baseType="lpstr">
      <vt:lpstr>SimSun</vt:lpstr>
      <vt:lpstr>SimSun</vt:lpstr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Avo</vt:lpstr>
      <vt:lpstr>VNI-Avo</vt:lpstr>
      <vt:lpstr>VNI-Zap</vt:lpstr>
      <vt:lpstr>Office 主题</vt:lpstr>
      <vt:lpstr>1_Office Theme</vt:lpstr>
      <vt:lpstr>2_Office Theme</vt:lpstr>
      <vt:lpstr>3_Office Theme</vt:lpstr>
      <vt:lpstr>4_Office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</cp:revision>
  <dcterms:created xsi:type="dcterms:W3CDTF">2021-01-19T07:35:53Z</dcterms:created>
  <dcterms:modified xsi:type="dcterms:W3CDTF">2021-04-18T06:50:18Z</dcterms:modified>
</cp:coreProperties>
</file>