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55" r:id="rId4"/>
    <p:sldId id="257" r:id="rId5"/>
    <p:sldId id="351" r:id="rId6"/>
    <p:sldId id="387" r:id="rId7"/>
    <p:sldId id="388" r:id="rId8"/>
    <p:sldId id="360" r:id="rId9"/>
    <p:sldId id="359" r:id="rId10"/>
    <p:sldId id="370" r:id="rId11"/>
    <p:sldId id="356" r:id="rId12"/>
    <p:sldId id="323" r:id="rId13"/>
    <p:sldId id="379" r:id="rId14"/>
    <p:sldId id="380" r:id="rId15"/>
    <p:sldId id="381" r:id="rId16"/>
    <p:sldId id="383" r:id="rId17"/>
    <p:sldId id="308" r:id="rId18"/>
  </p:sldIdLst>
  <p:sldSz cx="9144000" cy="5715000" type="screen16x1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.VnTifani Heavy" pitchFamily="34" charset="0"/>
      <p:regular r:id="rId30"/>
    </p:embeddedFont>
    <p:embeddedFont>
      <p:font typeface="VNI-Thufap2" pitchFamily="2" charset="0"/>
      <p:regular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ươc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ươc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08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openxmlformats.org/officeDocument/2006/relationships/image" Target="../media/image4.wmf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png"/><Relationship Id="rId4" Type="http://schemas.openxmlformats.org/officeDocument/2006/relationships/image" Target="../media/image2.wmf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9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1030508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tñ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1059538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¶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1030508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côc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t¸c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374901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rÊt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nhanh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33498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cuèn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s¸ch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374" y="-377371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.VnAvant" pitchFamily="34" charset="0"/>
              </a:rPr>
              <a:t>¨</a:t>
            </a:r>
          </a:p>
        </p:txBody>
      </p:sp>
      <p:sp>
        <p:nvSpPr>
          <p:cNvPr id="12" name="Oval 11"/>
          <p:cNvSpPr/>
          <p:nvPr/>
        </p:nvSpPr>
        <p:spPr>
          <a:xfrm>
            <a:off x="6280550" y="2327733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hiÒn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lµnh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7920" y="3829962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ñ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Øn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491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526" y="2458748"/>
            <a:ext cx="3701136" cy="461665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a)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cuèn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s¸ch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®ã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14" y="3562604"/>
            <a:ext cx="3701145" cy="461665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b)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Nhê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s¸ch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0520" y="2435887"/>
            <a:ext cx="4296234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rÊt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nhanh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7780" y="3575239"/>
            <a:ext cx="4296234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2)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¶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nh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Ñp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15" idx="3"/>
          </p:cNvCxnSpPr>
          <p:nvPr/>
        </p:nvCxnSpPr>
        <p:spPr>
          <a:xfrm>
            <a:off x="3715662" y="2689581"/>
            <a:ext cx="1124858" cy="11038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3715659" y="2666720"/>
            <a:ext cx="1124861" cy="1126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90" y="1445988"/>
            <a:ext cx="89058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88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Trß</a:t>
            </a:r>
            <a:r>
              <a:rPr lang="en-US" sz="48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ch¬i</a:t>
            </a:r>
            <a:r>
              <a:rPr lang="en-US" sz="48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Tom vµ jerry</a:t>
            </a:r>
            <a:endParaRPr lang="en-US" sz="48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39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00812" y="622857"/>
            <a:ext cx="214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Trèng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trưêng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58128" y="605905"/>
            <a:ext cx="224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Ranh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giíi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394857" y="634933"/>
            <a:ext cx="2264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19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Thư</a:t>
            </a:r>
            <a:r>
              <a:rPr lang="en-US" sz="19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viÖn</a:t>
            </a:r>
            <a:endParaRPr lang="es-ES" sz="19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A. Tan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.VnAvant" pitchFamily="34" charset="0"/>
                </a:rPr>
                <a:t>C©u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hái</a:t>
              </a:r>
              <a:r>
                <a:rPr lang="en-US" sz="2800" b="1" dirty="0" smtClean="0">
                  <a:latin typeface=".VnAvant" pitchFamily="34" charset="0"/>
                </a:rPr>
                <a:t> 1: </a:t>
              </a:r>
              <a:r>
                <a:rPr lang="en-US" sz="2800" b="1" dirty="0" err="1" smtClean="0">
                  <a:latin typeface=".VnAvant" pitchFamily="34" charset="0"/>
                </a:rPr>
                <a:t>Tõ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nµo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cã</a:t>
              </a:r>
              <a:r>
                <a:rPr lang="en-US" sz="2800" b="1" dirty="0" smtClean="0">
                  <a:latin typeface=".VnAvant" pitchFamily="34" charset="0"/>
                </a:rPr>
                <a:t> </a:t>
              </a:r>
              <a:r>
                <a:rPr lang="en-US" sz="2800" b="1" dirty="0" err="1" smtClean="0">
                  <a:latin typeface=".VnAvant" pitchFamily="34" charset="0"/>
                </a:rPr>
                <a:t>chứa</a:t>
              </a:r>
              <a:r>
                <a:rPr lang="en-US" sz="2800" b="1" dirty="0" smtClean="0">
                  <a:latin typeface=".VnAvant" pitchFamily="34" charset="0"/>
                </a:rPr>
                <a:t> ©m </a:t>
              </a:r>
              <a:r>
                <a:rPr lang="en-US" sz="2800" b="1" dirty="0" err="1" smtClean="0">
                  <a:latin typeface=".VnAvant" pitchFamily="34" charset="0"/>
                </a:rPr>
                <a:t>anh</a:t>
              </a:r>
              <a:r>
                <a:rPr lang="en-US" sz="2800" b="1" dirty="0" smtClean="0">
                  <a:latin typeface=".VnAvant" pitchFamily="34" charset="0"/>
                </a:rPr>
                <a:t>?</a:t>
              </a:r>
              <a:endParaRPr lang="en-US" sz="2800" b="1" dirty="0">
                <a:latin typeface=".VnAvant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02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A.</a:t>
            </a:r>
            <a:r>
              <a:rPr lang="es-ES_tradnl" sz="20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Tranh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luËn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Th¸ch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thøc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</a:rPr>
              <a:t>§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ång</a:t>
            </a:r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hå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MÆt</a:t>
            </a:r>
            <a:r>
              <a:rPr lang="en-US" sz="20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</a:rPr>
              <a:t>¨</a:t>
            </a:r>
            <a:r>
              <a:rPr lang="en-US" sz="20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ng</a:t>
            </a:r>
            <a:endParaRPr lang="es-ES" sz="20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C©u</a:t>
              </a:r>
              <a:r>
                <a:rPr lang="en-US" sz="2800" b="1" dirty="0" smtClean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hái</a:t>
              </a:r>
              <a:r>
                <a:rPr lang="en-US" sz="2800" b="1" dirty="0" smtClean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2: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Tõ</a:t>
              </a:r>
              <a:r>
                <a:rPr lang="en-US" sz="2800" b="1" dirty="0" smtClean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nµo</a:t>
              </a:r>
              <a:r>
                <a:rPr lang="en-US" sz="2800" b="1" dirty="0" smtClean="0">
                  <a:solidFill>
                    <a:schemeClr val="bg1"/>
                  </a:solidFill>
                  <a:latin typeface=".VnAvant" pitchFamily="34" charset="0"/>
                  <a:cs typeface="Arial" pitchFamily="34" charset="0"/>
                </a:rPr>
                <a:t> ch­a ©m ach?</a:t>
              </a:r>
              <a:endParaRPr lang="en-US" sz="2800" b="1" dirty="0">
                <a:solidFill>
                  <a:schemeClr val="bg1"/>
                </a:solidFill>
                <a:latin typeface=".VnAvant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13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3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94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anh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– ach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94: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0659" y="3739417"/>
            <a:ext cx="28103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anh</a:t>
            </a:r>
            <a:endParaRPr lang="en-US" sz="6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425" y="1216471"/>
            <a:ext cx="2885626" cy="26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4959" y="4275936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cuèn</a:t>
            </a:r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¸ch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349" y="1091269"/>
            <a:ext cx="2104332" cy="32572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05313" y="757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94: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ach?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52070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549" y="2562125"/>
            <a:ext cx="224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viªn</a:t>
            </a:r>
            <a:r>
              <a:rPr lang="en-US" sz="3200" b="1" dirty="0" smtClean="0">
                <a:latin typeface=".VnAvant" pitchFamily="34" charset="0"/>
              </a:rPr>
              <a:t> g¹ch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0651" y="2541325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t¸ch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tr</a:t>
            </a:r>
            <a:r>
              <a:rPr lang="en-US" sz="3200" b="1" dirty="0" smtClean="0">
                <a:latin typeface=".VnAvant" pitchFamily="34" charset="0"/>
              </a:rPr>
              <a:t>µ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5033" y="2547611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b¸nh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trưng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4496" y="5061473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bøc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tranh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3823" y="5087887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kh¸ch</a:t>
            </a:r>
            <a:r>
              <a:rPr lang="en-US" sz="3200" b="1" dirty="0" smtClean="0">
                <a:latin typeface=".VnAvant" pitchFamily="34" charset="0"/>
              </a:rPr>
              <a:t> s¹n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23" y="644075"/>
            <a:ext cx="2514091" cy="1853708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7356" y="642030"/>
            <a:ext cx="1933575" cy="185575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996" y="642030"/>
            <a:ext cx="2343150" cy="185575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842" y="3277143"/>
            <a:ext cx="2486025" cy="178117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726" y="3307487"/>
            <a:ext cx="2422866" cy="1728587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494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52070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6685" y="3099117"/>
            <a:ext cx="3367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b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¸nh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trưng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2668" y="3132002"/>
            <a:ext cx="275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bøc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anh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683" y="945015"/>
            <a:ext cx="2575460" cy="203974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556" y="911313"/>
            <a:ext cx="3034015" cy="2173796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74090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12487"/>
            <a:ext cx="494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52070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4514" y="2563413"/>
            <a:ext cx="301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viªn</a:t>
            </a:r>
            <a:r>
              <a:rPr lang="en-US" sz="4000" b="1" dirty="0">
                <a:latin typeface=".VnAvant" pitchFamily="34" charset="0"/>
              </a:rPr>
              <a:t> g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¹ch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79691" y="2563413"/>
            <a:ext cx="275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¸ch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tr</a:t>
            </a:r>
            <a:r>
              <a:rPr lang="en-US" sz="4000" b="1" dirty="0">
                <a:latin typeface=".VnAvant" pitchFamily="34" charset="0"/>
              </a:rPr>
              <a:t>µ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23" y="644075"/>
            <a:ext cx="2514091" cy="1853708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7982" y="627516"/>
            <a:ext cx="1933575" cy="185575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8610" y="609542"/>
            <a:ext cx="2626074" cy="187356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6060472" y="2569000"/>
            <a:ext cx="298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kh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¸ch</a:t>
            </a:r>
            <a:r>
              <a:rPr lang="en-US" sz="4000" b="1" dirty="0">
                <a:latin typeface=".VnAvant" pitchFamily="34" charset="0"/>
              </a:rPr>
              <a:t> s¹n</a:t>
            </a:r>
          </a:p>
        </p:txBody>
      </p:sp>
    </p:spTree>
    <p:extLst>
      <p:ext uri="{BB962C8B-B14F-4D97-AF65-F5344CB8AC3E}">
        <p14:creationId xmlns:p14="http://schemas.microsoft.com/office/powerpoint/2010/main" xmlns="" val="4487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ach.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834" y="2875779"/>
            <a:ext cx="5498515" cy="2810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9941" y="-13455"/>
            <a:ext cx="340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Tñ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s¸ch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Thanh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32313"/>
            <a:ext cx="8969832" cy="228801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cßn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bÐ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m¸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÷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cuèn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¶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Ñp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xem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hiÒn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vÏ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c« gµ 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côc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t¸c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”,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ñn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Øn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”,…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Giê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Thanh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tñ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s¸ch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Nhê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s¸ch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nhanh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972" y="26356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Hoàng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Nguyễn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51&quot;/&gt;&lt;/object&gt;&lt;object type=&quot;3&quot; unique_id=&quot;10009&quot;&gt;&lt;property id=&quot;20148&quot; value=&quot;5&quot;/&gt;&lt;property id=&quot;20300&quot; value=&quot;Slide 6&quot;/&gt;&lt;property id=&quot;20307&quot; value=&quot;387&quot;/&gt;&lt;/object&gt;&lt;object type=&quot;3&quot; unique_id=&quot;10010&quot;&gt;&lt;property id=&quot;20148&quot; value=&quot;5&quot;/&gt;&lt;property id=&quot;20300&quot; value=&quot;Slide 7&quot;/&gt;&lt;property id=&quot;20307&quot; value=&quot;388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70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23&quot;/&gt;&lt;/object&gt;&lt;object type=&quot;3&quot; unique_id=&quot;10016&quot;&gt;&lt;property id=&quot;20148&quot; value=&quot;5&quot;/&gt;&lt;property id=&quot;20300&quot; value=&quot;Slide 13&quot;/&gt;&lt;property id=&quot;20307&quot; value=&quot;379&quot;/&gt;&lt;/object&gt;&lt;object type=&quot;3&quot; unique_id=&quot;10017&quot;&gt;&lt;property id=&quot;20148&quot; value=&quot;5&quot;/&gt;&lt;property id=&quot;20300&quot; value=&quot;Slide 14&quot;/&gt;&lt;property id=&quot;20307&quot; value=&quot;380&quot;/&gt;&lt;/object&gt;&lt;object type=&quot;3&quot; unique_id=&quot;10018&quot;&gt;&lt;property id=&quot;20148&quot; value=&quot;5&quot;/&gt;&lt;property id=&quot;20300&quot; value=&quot;Slide 15&quot;/&gt;&lt;property id=&quot;20307&quot; value=&quot;381&quot;/&gt;&lt;/object&gt;&lt;object type=&quot;3&quot; unique_id=&quot;10019&quot;&gt;&lt;property id=&quot;20148&quot; value=&quot;5&quot;/&gt;&lt;property id=&quot;20300&quot; value=&quot;Slide 16&quot;/&gt;&lt;property id=&quot;20307&quot; value=&quot;383&quot;/&gt;&lt;/object&gt;&lt;object type=&quot;3&quot; unique_id=&quot;10020&quot;&gt;&lt;property id=&quot;20148&quot; value=&quot;5&quot;/&gt;&lt;property id=&quot;20300&quot; value=&quot;Slide 17&quot;/&gt;&lt;property id=&quot;20307&quot; value=&quot;308&quot;/&gt;&lt;/object&gt;&lt;/object&gt;&lt;/object&gt;&lt;/database&gt;"/>
  <p:tag name="SECTOMILLISECCONVERTED" val="1"/>
  <p:tag name="ISPRING_RESOURCE_PATHS_HASH_PRESENTER" val="29165013ba33873e70b4109eb8967a5c9a6da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</TotalTime>
  <Words>523</Words>
  <Application>Microsoft Office PowerPoint</Application>
  <PresentationFormat>On-screen Show (16:10)</PresentationFormat>
  <Paragraphs>98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.VnAvant</vt:lpstr>
      <vt:lpstr>Tahoma</vt:lpstr>
      <vt:lpstr>Times New Roman</vt:lpstr>
      <vt:lpstr>.VnTifani Heavy</vt:lpstr>
      <vt:lpstr>VNI-Thufap2</vt:lpstr>
      <vt:lpstr>宋体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437</cp:revision>
  <dcterms:created xsi:type="dcterms:W3CDTF">2020-02-10T09:35:50Z</dcterms:created>
  <dcterms:modified xsi:type="dcterms:W3CDTF">2021-01-19T04:54:32Z</dcterms:modified>
</cp:coreProperties>
</file>