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418" r:id="rId4"/>
    <p:sldId id="421" r:id="rId5"/>
    <p:sldId id="422" r:id="rId6"/>
    <p:sldId id="308" r:id="rId7"/>
  </p:sldIdLst>
  <p:sldSz cx="9144000" cy="5715000" type="screen16x10"/>
  <p:notesSz cx="6858000" cy="9144000"/>
  <p:embeddedFontLst>
    <p:embeddedFont>
      <p:font typeface="Tahoma" pitchFamily="34" charset="0"/>
      <p:regular r:id="rId9"/>
      <p:bold r:id="rId10"/>
    </p:embeddedFont>
    <p:embeddedFont>
      <p:font typeface="VNI-Thufap2" pitchFamily="2" charset="0"/>
      <p:regular r:id="rId11"/>
    </p:embeddedFont>
    <p:embeddedFont>
      <p:font typeface=".VnAvant" pitchFamily="34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宋体" pitchFamily="2" charset="-122"/>
      <p:regular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0000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0" y="1816396"/>
            <a:ext cx="91440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VÀ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0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 GIÁC QUAN (TIẾT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en-US" sz="3600" b="1" dirty="0" smtClean="0">
              <a:solidFill>
                <a:srgbClr val="FFFF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2399" y="885371"/>
            <a:ext cx="3969657" cy="943430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KHỞI ĐỘNG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66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2399" y="885371"/>
            <a:ext cx="3969657" cy="943430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KHỞI ĐỘNG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3862" r="22694" b="10623"/>
          <a:stretch/>
        </p:blipFill>
        <p:spPr bwMode="auto">
          <a:xfrm>
            <a:off x="0" y="0"/>
            <a:ext cx="9144000" cy="57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4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21769" r="22471" b="9995"/>
          <a:stretch/>
        </p:blipFill>
        <p:spPr bwMode="auto">
          <a:xfrm>
            <a:off x="217714" y="0"/>
            <a:ext cx="8432800" cy="577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2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4369</TotalTime>
  <Words>31</Words>
  <Application>Microsoft Office PowerPoint</Application>
  <PresentationFormat>On-screen Show (16:10)</PresentationFormat>
  <Paragraphs>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Tahoma</vt:lpstr>
      <vt:lpstr>VNI-Thufap2</vt:lpstr>
      <vt:lpstr>.VnAvant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481</cp:revision>
  <dcterms:created xsi:type="dcterms:W3CDTF">2020-02-10T09:35:50Z</dcterms:created>
  <dcterms:modified xsi:type="dcterms:W3CDTF">2021-03-07T23:01:06Z</dcterms:modified>
</cp:coreProperties>
</file>