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9"/>
  </p:notesMasterIdLst>
  <p:sldIdLst>
    <p:sldId id="280" r:id="rId2"/>
    <p:sldId id="256" r:id="rId3"/>
    <p:sldId id="418" r:id="rId4"/>
    <p:sldId id="420" r:id="rId5"/>
    <p:sldId id="417" r:id="rId6"/>
    <p:sldId id="407" r:id="rId7"/>
    <p:sldId id="308" r:id="rId8"/>
  </p:sldIdLst>
  <p:sldSz cx="9144000" cy="5715000" type="screen16x10"/>
  <p:notesSz cx="6858000" cy="9144000"/>
  <p:embeddedFontLst>
    <p:embeddedFont>
      <p:font typeface="Tahoma" pitchFamily="34" charset="0"/>
      <p:regular r:id="rId10"/>
      <p:bold r:id="rId11"/>
    </p:embeddedFont>
    <p:embeddedFont>
      <p:font typeface=".VnAvant" pitchFamily="34" charset="0"/>
      <p:regular r:id="rId12"/>
      <p:bold r:id="rId13"/>
      <p:italic r:id="rId14"/>
      <p:boldItalic r:id="rId15"/>
    </p:embeddedFont>
    <p:embeddedFont>
      <p:font typeface="Calibri" pitchFamily="34" charset="0"/>
      <p:regular r:id="rId16"/>
      <p:bold r:id="rId17"/>
      <p:italic r:id="rId18"/>
      <p:boldItalic r:id="rId19"/>
    </p:embeddedFont>
    <p:embeddedFont>
      <p:font typeface="宋体" pitchFamily="2" charset="-122"/>
      <p:regular r:id="rId20"/>
    </p:embeddedFont>
    <p:embeddedFont>
      <p:font typeface="VNI-Thufap2" pitchFamily="2" charset="0"/>
      <p:regular r:id="rId21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33CC"/>
    <a:srgbClr val="0000CC"/>
    <a:srgbClr val="CCFFFF"/>
    <a:srgbClr val="FF7C80"/>
    <a:srgbClr val="99FFCC"/>
    <a:srgbClr val="FFCCFF"/>
    <a:srgbClr val="CCFFCC"/>
    <a:srgbClr val="FF505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>
        <p:scale>
          <a:sx n="66" d="100"/>
          <a:sy n="66" d="100"/>
        </p:scale>
        <p:origin x="-1674" y="-31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82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jp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 smtClean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TRƯỜNG TIỂU HỌC ÁI MỘ B</a:t>
            </a:r>
            <a:endParaRPr lang="en-US" sz="2000" b="1" dirty="0">
              <a:ln>
                <a:solidFill>
                  <a:srgbClr val="33CC33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0" y="1816396"/>
            <a:ext cx="9144000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TỰ NHIÊN VÀ XÃ HỘI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xmlns="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5704115"/>
            <a:chOff x="0" y="0"/>
            <a:chExt cx="9144000" cy="570411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5704115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3548" y="5101661"/>
              <a:ext cx="1416051" cy="3266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Rounded Rectangle 5"/>
          <p:cNvSpPr/>
          <p:nvPr/>
        </p:nvSpPr>
        <p:spPr>
          <a:xfrm>
            <a:off x="805543" y="1538513"/>
            <a:ext cx="7532913" cy="2162628"/>
          </a:xfrm>
          <a:prstGeom prst="roundRect">
            <a:avLst/>
          </a:prstGeom>
          <a:noFill/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:</a:t>
            </a:r>
            <a:endParaRPr lang="en-US" sz="4000" b="1" dirty="0" smtClean="0">
              <a:solidFill>
                <a:srgbClr val="FFFF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CÁC GIÁC QUAN (TIẾT </a:t>
            </a:r>
            <a:r>
              <a:rPr lang="en-US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1)</a:t>
            </a:r>
            <a:endParaRPr lang="en-US" sz="3600" b="1" dirty="0" smtClean="0">
              <a:solidFill>
                <a:srgbClr val="FFFF00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692399" y="885371"/>
            <a:ext cx="3969657" cy="943430"/>
          </a:xfrm>
          <a:prstGeom prst="roundRect">
            <a:avLst/>
          </a:prstGeom>
          <a:noFill/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KHỞI ĐỘNG</a:t>
            </a:r>
            <a:endParaRPr lang="en-US" sz="3600" b="1" dirty="0" smtClean="0">
              <a:solidFill>
                <a:srgbClr val="C00000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466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7" t="43956" r="50000" b="9576"/>
          <a:stretch/>
        </p:blipFill>
        <p:spPr bwMode="auto">
          <a:xfrm>
            <a:off x="3018971" y="232228"/>
            <a:ext cx="5892800" cy="5356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24970" y="188686"/>
            <a:ext cx="2445659" cy="696687"/>
          </a:xfrm>
          <a:prstGeom prst="roundRect">
            <a:avLst/>
          </a:prstGeom>
          <a:noFill/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KHÁM PHÁ</a:t>
            </a:r>
            <a:endParaRPr lang="en-US" sz="2400" b="1" dirty="0" smtClean="0">
              <a:solidFill>
                <a:srgbClr val="C00000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254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03" t="25955" r="50000" b="9157"/>
          <a:stretch/>
        </p:blipFill>
        <p:spPr bwMode="auto">
          <a:xfrm>
            <a:off x="1683656" y="0"/>
            <a:ext cx="5965372" cy="552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7292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14" t="26164" r="23363" b="9157"/>
          <a:stretch/>
        </p:blipFill>
        <p:spPr bwMode="auto">
          <a:xfrm>
            <a:off x="2569028" y="64401"/>
            <a:ext cx="6008913" cy="565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0" y="2"/>
            <a:ext cx="2445659" cy="696687"/>
          </a:xfrm>
          <a:prstGeom prst="roundRect">
            <a:avLst/>
          </a:prstGeom>
          <a:noFill/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TRÒ CHƠI</a:t>
            </a:r>
            <a:endParaRPr lang="en-US" sz="2400" b="1" dirty="0" smtClean="0">
              <a:solidFill>
                <a:srgbClr val="C00000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55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4361</TotalTime>
  <Words>34</Words>
  <Application>Microsoft Office PowerPoint</Application>
  <PresentationFormat>On-screen Show (16:10)</PresentationFormat>
  <Paragraphs>10</Paragraphs>
  <Slides>7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Tahoma</vt:lpstr>
      <vt:lpstr>.VnAvant</vt:lpstr>
      <vt:lpstr>Calibri</vt:lpstr>
      <vt:lpstr>宋体</vt:lpstr>
      <vt:lpstr>VNI-Thufap2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AutoBVT</cp:lastModifiedBy>
  <cp:revision>480</cp:revision>
  <dcterms:created xsi:type="dcterms:W3CDTF">2020-02-10T09:35:50Z</dcterms:created>
  <dcterms:modified xsi:type="dcterms:W3CDTF">2021-03-07T22:52:15Z</dcterms:modified>
</cp:coreProperties>
</file>