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1"/>
  </p:notesMasterIdLst>
  <p:sldIdLst>
    <p:sldId id="280" r:id="rId2"/>
    <p:sldId id="256" r:id="rId3"/>
    <p:sldId id="314" r:id="rId4"/>
    <p:sldId id="315" r:id="rId5"/>
    <p:sldId id="317" r:id="rId6"/>
    <p:sldId id="319" r:id="rId7"/>
    <p:sldId id="318" r:id="rId8"/>
    <p:sldId id="320" r:id="rId9"/>
    <p:sldId id="308" r:id="rId10"/>
  </p:sldIdLst>
  <p:sldSz cx="9144000" cy="5715000" type="screen16x10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宋体" pitchFamily="2" charset="-122"/>
      <p:regular r:id="rId16"/>
    </p:embeddedFont>
    <p:embeddedFont>
      <p:font typeface="VNI-Thufap2" pitchFamily="2" charset="0"/>
      <p:regular r:id="rId17"/>
    </p:embeddedFont>
    <p:embeddedFont>
      <p:font typeface=".VnAvant" pitchFamily="34" charset="0"/>
      <p:regular r:id="rId18"/>
      <p:bold r:id="rId19"/>
      <p:italic r:id="rId20"/>
      <p:boldItalic r:id="rId21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FF33CC"/>
    <a:srgbClr val="CCFFFF"/>
    <a:srgbClr val="FF7C80"/>
    <a:srgbClr val="99FFCC"/>
    <a:srgbClr val="FFCCFF"/>
    <a:srgbClr val="CCFFCC"/>
    <a:srgbClr val="FF505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674" y="-31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2021/4/25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2021/4/25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2)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TRƯỜNG TIỂU HỌC ÁI MỘ B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=""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445" y="1949038"/>
            <a:ext cx="640111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chÐp</a:t>
            </a:r>
            <a:endParaRPr lang="en-US" sz="5400" b="1" dirty="0" smtClean="0">
              <a:solidFill>
                <a:srgbClr val="FF0000"/>
              </a:solidFill>
              <a:latin typeface=".VnAvant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6600" b="1" dirty="0" err="1" smtClean="0">
                <a:solidFill>
                  <a:srgbClr val="0000CC"/>
                </a:solidFill>
                <a:latin typeface=".VnAvant" pitchFamily="34" charset="0"/>
              </a:rPr>
              <a:t>Rïa</a:t>
            </a:r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</a:rPr>
              <a:t> con ®i </a:t>
            </a:r>
            <a:r>
              <a:rPr lang="en-US" sz="6600" b="1" dirty="0" err="1" smtClean="0">
                <a:solidFill>
                  <a:srgbClr val="0000CC"/>
                </a:solidFill>
                <a:latin typeface=".VnAvant" pitchFamily="34" charset="0"/>
              </a:rPr>
              <a:t>häc</a:t>
            </a:r>
            <a:endParaRPr lang="en-US" sz="6600" b="1" dirty="0">
              <a:solidFill>
                <a:srgbClr val="0000CC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70188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>
            <p:custDataLst>
              <p:tags r:id="rId2"/>
            </p:custDataLst>
          </p:nvPr>
        </p:nvSpPr>
        <p:spPr>
          <a:xfrm>
            <a:off x="2336800" y="-72570"/>
            <a:ext cx="5007429" cy="701885"/>
          </a:xfrm>
          <a:prstGeom prst="roundRect">
            <a:avLst/>
          </a:prstGeom>
          <a:noFill/>
          <a:ln>
            <a:noFill/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3600" b="1" dirty="0" err="1" smtClean="0">
                <a:solidFill>
                  <a:srgbClr val="FFFF00"/>
                </a:solidFill>
                <a:latin typeface=".VnAvant" pitchFamily="34" charset="0"/>
              </a:rPr>
              <a:t>LuyÖn</a:t>
            </a:r>
            <a:r>
              <a:rPr lang="en-US" sz="36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.VnAvant" pitchFamily="34" charset="0"/>
              </a:rPr>
              <a:t>tËp</a:t>
            </a:r>
            <a:endParaRPr lang="vi-VN" sz="3600" b="1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3370" y="705895"/>
            <a:ext cx="2431145" cy="658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§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th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¬: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92183" y="630807"/>
            <a:ext cx="34966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rgbClr val="C00000"/>
                </a:solidFill>
                <a:latin typeface=".VnAvant" pitchFamily="34" charset="0"/>
              </a:rPr>
              <a:t>Rïa</a:t>
            </a:r>
            <a:r>
              <a:rPr lang="en-US" sz="3200" b="1" dirty="0" smtClean="0">
                <a:solidFill>
                  <a:srgbClr val="C00000"/>
                </a:solidFill>
                <a:latin typeface=".VnAvant" pitchFamily="34" charset="0"/>
              </a:rPr>
              <a:t> con ®i </a:t>
            </a:r>
            <a:r>
              <a:rPr lang="en-US" sz="3200" b="1" dirty="0" err="1" smtClean="0">
                <a:solidFill>
                  <a:srgbClr val="C00000"/>
                </a:solidFill>
                <a:latin typeface=".VnAvant" pitchFamily="34" charset="0"/>
              </a:rPr>
              <a:t>ch</a:t>
            </a:r>
            <a:r>
              <a:rPr lang="en-US" sz="3200" b="1" dirty="0" err="1">
                <a:solidFill>
                  <a:srgbClr val="C00000"/>
                </a:solidFill>
                <a:latin typeface=".VnAvant" pitchFamily="34" charset="0"/>
              </a:rPr>
              <a:t>î</a:t>
            </a:r>
            <a:endParaRPr lang="en-US" sz="32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97427" y="1793344"/>
            <a:ext cx="728617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Rïa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con ®i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chî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Çu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xu©n</a:t>
            </a:r>
            <a:endParaRPr lang="en-US" sz="2800" b="1" dirty="0" smtClean="0">
              <a:solidFill>
                <a:srgbClr val="006600"/>
              </a:solidFill>
              <a:latin typeface=".VnAvant" pitchFamily="34" charset="0"/>
            </a:endParaRPr>
          </a:p>
          <a:p>
            <a:pPr algn="ctr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Míi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Õn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cæng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chî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bưíc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ch©n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sang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hÌ</a:t>
            </a:r>
            <a:endParaRPr lang="en-US" sz="2800" b="1" dirty="0" smtClean="0">
              <a:solidFill>
                <a:srgbClr val="006600"/>
              </a:solidFill>
              <a:latin typeface=".VnAvant" pitchFamily="34" charset="0"/>
            </a:endParaRPr>
          </a:p>
          <a:p>
            <a:pPr algn="ctr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Chî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®«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hoa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tr¸i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bén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bÒ</a:t>
            </a:r>
            <a:endParaRPr lang="en-US" sz="2800" b="1" dirty="0" smtClean="0">
              <a:solidFill>
                <a:srgbClr val="006600"/>
              </a:solidFill>
              <a:latin typeface=".VnAvant" pitchFamily="34" charset="0"/>
            </a:endParaRPr>
          </a:p>
          <a:p>
            <a:pPr algn="ctr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Rïa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mua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h¹t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gièng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em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vÒ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trång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gieo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85107" y="3634900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.VnAvant" pitchFamily="34" charset="0"/>
              </a:rPr>
              <a:t>Mai </a:t>
            </a:r>
            <a:r>
              <a:rPr lang="en-US" sz="1800" b="1" dirty="0" err="1" smtClean="0">
                <a:latin typeface=".VnAvant" pitchFamily="34" charset="0"/>
              </a:rPr>
              <a:t>V¨n</a:t>
            </a:r>
            <a:r>
              <a:rPr lang="en-US" sz="1800" b="1" dirty="0" smtClean="0">
                <a:latin typeface=".VnAvant" pitchFamily="34" charset="0"/>
              </a:rPr>
              <a:t> </a:t>
            </a:r>
            <a:r>
              <a:rPr lang="en-US" sz="1800" b="1" dirty="0" err="1" smtClean="0">
                <a:latin typeface=".VnAvant" pitchFamily="34" charset="0"/>
              </a:rPr>
              <a:t>Hai</a:t>
            </a:r>
            <a:endParaRPr lang="en-US" sz="1800" b="1" dirty="0">
              <a:latin typeface=".VnAvan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24941" y="1337193"/>
            <a:ext cx="2431145" cy="456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smtClean="0">
                <a:latin typeface=".VnAvant" pitchFamily="34" charset="0"/>
              </a:rPr>
              <a:t>(</a:t>
            </a:r>
            <a:r>
              <a:rPr lang="en-US" sz="1800" b="1" dirty="0" err="1" smtClean="0">
                <a:latin typeface=".VnAvant" pitchFamily="34" charset="0"/>
              </a:rPr>
              <a:t>TrÝch</a:t>
            </a:r>
            <a:r>
              <a:rPr lang="en-US" sz="1800" b="1" dirty="0" smtClean="0">
                <a:latin typeface=".VnAvant" pitchFamily="34" charset="0"/>
              </a:rPr>
              <a:t>)</a:t>
            </a:r>
            <a:endParaRPr lang="en-US" sz="18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388896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4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17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85373" y="1884770"/>
            <a:ext cx="5413826" cy="81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Néi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dung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th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</a:rPr>
              <a:t>¬</a:t>
            </a:r>
            <a:endParaRPr lang="en-US" sz="36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6516" y="2704738"/>
            <a:ext cx="579845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Bµi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¬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kÓ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vÒ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chuyÖn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rïa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con ®i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chî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mua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h¹t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gièng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vÒ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gieo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trång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Rïa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bß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chËm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nªn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®i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tõ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Çu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xu©n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mïa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hÌ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míi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Õn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cæng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chî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26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70188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C¸c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dÔ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viÕt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sai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36913" y="952021"/>
            <a:ext cx="6270172" cy="3356339"/>
          </a:xfrm>
          <a:prstGeom prst="roundRect">
            <a:avLst/>
          </a:prstGeom>
          <a:solidFill>
            <a:srgbClr val="0066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98171" y="1274297"/>
            <a:ext cx="5747657" cy="2747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smtClean="0">
                <a:solidFill>
                  <a:schemeClr val="bg1"/>
                </a:solidFill>
                <a:latin typeface=".VnAvant" pitchFamily="34" charset="0"/>
              </a:rPr>
              <a:t>§</a:t>
            </a:r>
            <a:r>
              <a:rPr lang="en-US" sz="4000" b="1" dirty="0" err="1" smtClean="0">
                <a:solidFill>
                  <a:schemeClr val="bg1"/>
                </a:solidFill>
                <a:latin typeface=".VnAvant" pitchFamily="34" charset="0"/>
              </a:rPr>
              <a:t>Çu</a:t>
            </a:r>
            <a:r>
              <a:rPr lang="en-US" sz="40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.VnAvant" pitchFamily="34" charset="0"/>
              </a:rPr>
              <a:t>xu©n</a:t>
            </a:r>
            <a:r>
              <a:rPr lang="en-US" sz="4000" b="1" dirty="0" smtClean="0">
                <a:solidFill>
                  <a:schemeClr val="bg1"/>
                </a:solidFill>
                <a:latin typeface=".VnAvant" pitchFamily="34" charset="0"/>
              </a:rPr>
              <a:t>, </a:t>
            </a:r>
            <a:r>
              <a:rPr lang="en-US" sz="4000" b="1" dirty="0" err="1" smtClean="0">
                <a:solidFill>
                  <a:schemeClr val="bg1"/>
                </a:solidFill>
                <a:latin typeface=".VnAvant" pitchFamily="34" charset="0"/>
              </a:rPr>
              <a:t>cæng</a:t>
            </a:r>
            <a:r>
              <a:rPr lang="en-US" sz="40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.VnAvant" pitchFamily="34" charset="0"/>
              </a:rPr>
              <a:t>chî</a:t>
            </a:r>
            <a:r>
              <a:rPr lang="en-US" sz="4000" b="1" dirty="0" smtClean="0">
                <a:solidFill>
                  <a:schemeClr val="bg1"/>
                </a:solidFill>
                <a:latin typeface=".VnAvant" pitchFamily="34" charset="0"/>
              </a:rPr>
              <a:t>, </a:t>
            </a:r>
            <a:r>
              <a:rPr lang="en-US" sz="4000" b="1" dirty="0" err="1" smtClean="0">
                <a:solidFill>
                  <a:schemeClr val="bg1"/>
                </a:solidFill>
                <a:latin typeface=".VnAvant" pitchFamily="34" charset="0"/>
              </a:rPr>
              <a:t>hoa</a:t>
            </a:r>
            <a:r>
              <a:rPr lang="en-US" sz="40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.VnAvant" pitchFamily="34" charset="0"/>
              </a:rPr>
              <a:t>tr¸i</a:t>
            </a:r>
            <a:r>
              <a:rPr lang="en-US" sz="4000" b="1" dirty="0" smtClean="0">
                <a:solidFill>
                  <a:schemeClr val="bg1"/>
                </a:solidFill>
                <a:latin typeface=".VnAvant" pitchFamily="34" charset="0"/>
              </a:rPr>
              <a:t>, </a:t>
            </a:r>
            <a:r>
              <a:rPr lang="en-US" sz="4000" b="1" dirty="0" err="1" smtClean="0">
                <a:solidFill>
                  <a:schemeClr val="bg1"/>
                </a:solidFill>
                <a:latin typeface=".VnAvant" pitchFamily="34" charset="0"/>
              </a:rPr>
              <a:t>bén</a:t>
            </a:r>
            <a:r>
              <a:rPr lang="en-US" sz="40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.VnAvant" pitchFamily="34" charset="0"/>
              </a:rPr>
              <a:t>bÒ</a:t>
            </a:r>
            <a:r>
              <a:rPr lang="en-US" sz="4000" b="1" dirty="0" smtClean="0">
                <a:solidFill>
                  <a:schemeClr val="bg1"/>
                </a:solidFill>
                <a:latin typeface=".VnAvant" pitchFamily="34" charset="0"/>
              </a:rPr>
              <a:t>, h¹t </a:t>
            </a:r>
            <a:r>
              <a:rPr lang="en-US" sz="4000" b="1" dirty="0" err="1" smtClean="0">
                <a:solidFill>
                  <a:schemeClr val="bg1"/>
                </a:solidFill>
                <a:latin typeface=".VnAvant" pitchFamily="34" charset="0"/>
              </a:rPr>
              <a:t>gièng</a:t>
            </a:r>
            <a:r>
              <a:rPr lang="en-US" sz="4000" b="1" dirty="0" smtClean="0">
                <a:solidFill>
                  <a:schemeClr val="bg1"/>
                </a:solidFill>
                <a:latin typeface=".VnAvant" pitchFamily="34" charset="0"/>
              </a:rPr>
              <a:t>, </a:t>
            </a:r>
            <a:r>
              <a:rPr lang="en-US" sz="4000" b="1" dirty="0" err="1" smtClean="0">
                <a:solidFill>
                  <a:schemeClr val="bg1"/>
                </a:solidFill>
                <a:latin typeface=".VnAvant" pitchFamily="34" charset="0"/>
              </a:rPr>
              <a:t>trång</a:t>
            </a:r>
            <a:r>
              <a:rPr lang="en-US" sz="40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.VnAvant" pitchFamily="34" charset="0"/>
              </a:rPr>
              <a:t>gieo</a:t>
            </a:r>
            <a:r>
              <a:rPr lang="en-US" sz="4000" b="1" dirty="0" smtClean="0">
                <a:solidFill>
                  <a:schemeClr val="bg1"/>
                </a:solidFill>
                <a:latin typeface=".VnAvant" pitchFamily="34" charset="0"/>
              </a:rPr>
              <a:t>.</a:t>
            </a:r>
            <a:endParaRPr lang="en-US" sz="40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pic>
        <p:nvPicPr>
          <p:cNvPr id="1026" name="Picture 2" descr="Cô Giáo Hình ảnh PNG | Vector và các tập tin PSD | Tải về miễn phí trên  Pngtre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30" t="17956" r="19101"/>
          <a:stretch/>
        </p:blipFill>
        <p:spPr bwMode="auto">
          <a:xfrm>
            <a:off x="6981372" y="2901723"/>
            <a:ext cx="2162628" cy="281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0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70188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>
            <p:custDataLst>
              <p:tags r:id="rId2"/>
            </p:custDataLst>
          </p:nvPr>
        </p:nvSpPr>
        <p:spPr>
          <a:xfrm>
            <a:off x="2336800" y="-72570"/>
            <a:ext cx="5007429" cy="701885"/>
          </a:xfrm>
          <a:prstGeom prst="roundRect">
            <a:avLst/>
          </a:prstGeom>
          <a:noFill/>
          <a:ln>
            <a:noFill/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3600" b="1" dirty="0" err="1" smtClean="0">
                <a:solidFill>
                  <a:srgbClr val="FFFF00"/>
                </a:solidFill>
                <a:latin typeface=".VnAvant" pitchFamily="34" charset="0"/>
              </a:rPr>
              <a:t>LuyÖn</a:t>
            </a:r>
            <a:r>
              <a:rPr lang="en-US" sz="36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.VnAvant" pitchFamily="34" charset="0"/>
              </a:rPr>
              <a:t>tËp</a:t>
            </a:r>
            <a:endParaRPr lang="vi-VN" sz="3600" b="1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3370" y="705895"/>
            <a:ext cx="2431145" cy="658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ChÐp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l¹i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92183" y="630807"/>
            <a:ext cx="34966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rgbClr val="C00000"/>
                </a:solidFill>
                <a:latin typeface=".VnAvant" pitchFamily="34" charset="0"/>
              </a:rPr>
              <a:t>Rïa</a:t>
            </a:r>
            <a:r>
              <a:rPr lang="en-US" sz="3200" b="1" dirty="0" smtClean="0">
                <a:solidFill>
                  <a:srgbClr val="C00000"/>
                </a:solidFill>
                <a:latin typeface=".VnAvant" pitchFamily="34" charset="0"/>
              </a:rPr>
              <a:t> con ®i </a:t>
            </a:r>
            <a:r>
              <a:rPr lang="en-US" sz="3200" b="1" dirty="0" err="1" smtClean="0">
                <a:solidFill>
                  <a:srgbClr val="C00000"/>
                </a:solidFill>
                <a:latin typeface=".VnAvant" pitchFamily="34" charset="0"/>
              </a:rPr>
              <a:t>ch</a:t>
            </a:r>
            <a:r>
              <a:rPr lang="en-US" sz="3200" b="1" dirty="0" err="1">
                <a:solidFill>
                  <a:srgbClr val="C00000"/>
                </a:solidFill>
                <a:latin typeface=".VnAvant" pitchFamily="34" charset="0"/>
              </a:rPr>
              <a:t>î</a:t>
            </a:r>
            <a:endParaRPr lang="en-US" sz="32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97427" y="1793344"/>
            <a:ext cx="728617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Rïa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con ®i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chî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Çu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xu©n</a:t>
            </a:r>
            <a:endParaRPr lang="en-US" sz="2800" b="1" dirty="0" smtClean="0">
              <a:solidFill>
                <a:srgbClr val="006600"/>
              </a:solidFill>
              <a:latin typeface=".VnAvant" pitchFamily="34" charset="0"/>
            </a:endParaRPr>
          </a:p>
          <a:p>
            <a:pPr algn="ctr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Míi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Õn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cæng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chî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bưíc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ch©n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sang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hÌ</a:t>
            </a:r>
            <a:endParaRPr lang="en-US" sz="2800" b="1" dirty="0" smtClean="0">
              <a:solidFill>
                <a:srgbClr val="006600"/>
              </a:solidFill>
              <a:latin typeface=".VnAvant" pitchFamily="34" charset="0"/>
            </a:endParaRPr>
          </a:p>
          <a:p>
            <a:pPr algn="ctr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Chî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®«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hoa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tr¸i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bén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bÒ</a:t>
            </a:r>
            <a:endParaRPr lang="en-US" sz="2800" b="1" dirty="0" smtClean="0">
              <a:solidFill>
                <a:srgbClr val="006600"/>
              </a:solidFill>
              <a:latin typeface=".VnAvant" pitchFamily="34" charset="0"/>
            </a:endParaRPr>
          </a:p>
          <a:p>
            <a:pPr algn="ctr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Rïa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mua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h¹t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gièng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em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vÒ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trång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gieo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85107" y="3634900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.VnAvant" pitchFamily="34" charset="0"/>
              </a:rPr>
              <a:t>Mai </a:t>
            </a:r>
            <a:r>
              <a:rPr lang="en-US" sz="1800" b="1" dirty="0" err="1" smtClean="0">
                <a:latin typeface=".VnAvant" pitchFamily="34" charset="0"/>
              </a:rPr>
              <a:t>V¨n</a:t>
            </a:r>
            <a:r>
              <a:rPr lang="en-US" sz="1800" b="1" dirty="0" smtClean="0">
                <a:latin typeface=".VnAvant" pitchFamily="34" charset="0"/>
              </a:rPr>
              <a:t> </a:t>
            </a:r>
            <a:r>
              <a:rPr lang="en-US" sz="1800" b="1" dirty="0" err="1" smtClean="0">
                <a:latin typeface=".VnAvant" pitchFamily="34" charset="0"/>
              </a:rPr>
              <a:t>Hai</a:t>
            </a:r>
            <a:endParaRPr lang="en-US" sz="1800" b="1" dirty="0">
              <a:latin typeface=".VnAvan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24941" y="1337193"/>
            <a:ext cx="2431145" cy="456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smtClean="0">
                <a:latin typeface=".VnAvant" pitchFamily="34" charset="0"/>
              </a:rPr>
              <a:t>(</a:t>
            </a:r>
            <a:r>
              <a:rPr lang="en-US" sz="1800" b="1" dirty="0" err="1" smtClean="0">
                <a:latin typeface=".VnAvant" pitchFamily="34" charset="0"/>
              </a:rPr>
              <a:t>TrÝch</a:t>
            </a:r>
            <a:r>
              <a:rPr lang="en-US" sz="1800" b="1" dirty="0" smtClean="0">
                <a:latin typeface=".VnAvant" pitchFamily="34" charset="0"/>
              </a:rPr>
              <a:t>)</a:t>
            </a:r>
            <a:endParaRPr lang="en-US" sz="18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192363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4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70188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Em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chän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ch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÷ 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nµo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? 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ng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 hay 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ngh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0078" y="877186"/>
            <a:ext cx="86807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a)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T«m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chØ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quen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b¬i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giËt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lïi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 c¸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chØ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biÕt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phãng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th¼ng,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cua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chØ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bß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….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ang.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Ba b¹n ch¼ng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ai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…....e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ai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.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1639" y="2942039"/>
            <a:ext cx="86807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b)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dßng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kÎ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……ay …..¾n.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  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Như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chóng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em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xÕp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hµng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68917" y="1631238"/>
            <a:ext cx="646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ng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15943" y="1631238"/>
            <a:ext cx="851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ngh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39888" y="3067774"/>
            <a:ext cx="646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ng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42972" y="3053260"/>
            <a:ext cx="646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ng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82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52" b="100000" l="10000" r="94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9074" b="3985"/>
          <a:stretch/>
        </p:blipFill>
        <p:spPr>
          <a:xfrm>
            <a:off x="1335314" y="652015"/>
            <a:ext cx="7808686" cy="4969280"/>
          </a:xfrm>
          <a:prstGeom prst="rect">
            <a:avLst/>
          </a:prstGeom>
        </p:spPr>
      </p:pic>
      <p:sp>
        <p:nvSpPr>
          <p:cNvPr id="17" name="Rounded Rectangle 16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70188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trong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bµi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 vµ 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viÕt</a:t>
            </a:r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 l¹i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96993" y="972643"/>
            <a:ext cx="418415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Mét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u«i</a:t>
            </a:r>
            <a:endParaRPr lang="en-US" sz="2800" b="1" dirty="0" smtClean="0">
              <a:solidFill>
                <a:srgbClr val="FFFF00"/>
              </a:solidFill>
              <a:latin typeface=".VnAvant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Mét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u©y</a:t>
            </a:r>
            <a:endParaRPr lang="en-US" sz="2800" b="1" dirty="0">
              <a:solidFill>
                <a:srgbClr val="FFFF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27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5118</TotalTime>
  <Words>268</Words>
  <Application>Microsoft Office PowerPoint</Application>
  <PresentationFormat>On-screen Show (16:10)</PresentationFormat>
  <Paragraphs>41</Paragraphs>
  <Slides>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宋体</vt:lpstr>
      <vt:lpstr>VNI-Thufap2</vt:lpstr>
      <vt:lpstr>.VnAvant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AutoBVT</cp:lastModifiedBy>
  <cp:revision>558</cp:revision>
  <dcterms:created xsi:type="dcterms:W3CDTF">2020-02-10T09:35:50Z</dcterms:created>
  <dcterms:modified xsi:type="dcterms:W3CDTF">2021-04-25T14:55:26Z</dcterms:modified>
</cp:coreProperties>
</file>