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6D774-29F9-4259-B7C3-8DD5DE7861C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29C6-C557-4959-BE2C-84A3A612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2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4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69571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9175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0652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2414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71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455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347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951361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341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112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478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4642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53237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85978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1258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72534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2580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7275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78138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3991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1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9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747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21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42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035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175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77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347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20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333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8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3680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6540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3007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352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999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2623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840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0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46507341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8423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88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85039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</a:t>
            </a:r>
            <a:r>
              <a:rPr kumimoji="0" lang="en-US" alt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ừng</a:t>
            </a:r>
            <a:r>
              <a:rPr kumimoji="0" lang="en-US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quýnh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65709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</a:t>
            </a:r>
            <a:r>
              <a:rPr kumimoji="0" lang="en-US" alt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uả</a:t>
            </a:r>
            <a:r>
              <a:rPr kumimoji="0" lang="en-US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quyết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424938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942721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Thỏ</a:t>
            </a:r>
            <a:r>
              <a:rPr kumimoji="0" lang="en-US" altLang="en-US" sz="63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con </a:t>
            </a:r>
            <a:r>
              <a:rPr kumimoji="0" lang="en-US" altLang="en-US" sz="63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thật</a:t>
            </a:r>
            <a:r>
              <a:rPr kumimoji="0" lang="en-US" altLang="en-US" sz="63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63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đáng</a:t>
            </a:r>
            <a:r>
              <a:rPr kumimoji="0" lang="en-US" altLang="en-US" sz="63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62756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4794874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Workstation Z600</cp:lastModifiedBy>
  <cp:revision>1</cp:revision>
  <dcterms:created xsi:type="dcterms:W3CDTF">2021-01-19T10:54:02Z</dcterms:created>
  <dcterms:modified xsi:type="dcterms:W3CDTF">2021-05-11T01:50:48Z</dcterms:modified>
</cp:coreProperties>
</file>