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F4D30-D746-49A0-A9EE-F0C750D3D39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9D6E-45CD-4776-B506-B5DDC016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7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0761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179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88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8587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8712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614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699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52543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763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795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5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2295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030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6469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597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776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31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166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091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5160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480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8823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2248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736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8175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990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0635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217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656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2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22.GIF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4.xml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6.xml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45120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3" y="126124"/>
            <a:ext cx="7924800" cy="65689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43503" y="3457903"/>
            <a:ext cx="3836276" cy="323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85186" y="3620813"/>
            <a:ext cx="3836276" cy="323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5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thỏ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“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8175" y="2473106"/>
            <a:ext cx="735503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yêu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910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2592379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KH</a:t>
            </a:r>
            <a:r>
              <a:rPr lang="en-US" altLang="en-US" sz="6400" dirty="0">
                <a:solidFill>
                  <a:srgbClr val="FF0000"/>
                </a:solidFill>
                <a:latin typeface="UTM Avo" panose="02040603050506020204" pitchFamily="18" charset="0"/>
              </a:rPr>
              <a:t>ỞI ĐỘNG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745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84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370147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Ở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nhiều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nước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ngỗng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được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nuôi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thay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c</a:t>
            </a:r>
            <a:r>
              <a:rPr kumimoji="0" lang="en-US" altLang="en-US" sz="44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hó</a:t>
            </a:r>
            <a:r>
              <a:rPr kumimoji="0" lang="en-US" altLang="en-US" sz="44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làm</a:t>
            </a:r>
            <a:r>
              <a:rPr kumimoji="0" lang="en-US" altLang="en-US" sz="44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50315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trông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Ngỗng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tỏ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ra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rất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cảnh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giác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lang="en-US" altLang="en-US" sz="4000" dirty="0">
                <a:solidFill>
                  <a:srgbClr val="FFFFFF"/>
                </a:solidFill>
                <a:latin typeface="UTM Avo" panose="02040603050506020204" charset="0"/>
              </a:rPr>
              <a:t>………..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850" y="3336201"/>
            <a:ext cx="377859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can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đảm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3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6080511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Ngỗng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có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cực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tốt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220925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Thính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giác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2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2379006" y="3120249"/>
            <a:ext cx="1101387" cy="8810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9052034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171" y="936305"/>
            <a:ext cx="9507731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Ngỗng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dùng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để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đớp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chân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t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ay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kẻ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trộm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9363" y="3300413"/>
            <a:ext cx="83067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Mỏ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53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30" y="187051"/>
            <a:ext cx="7044067" cy="65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335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109" y="1881351"/>
            <a:ext cx="5454869" cy="7567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UTM Avo" panose="02040603050506020204" pitchFamily="18" charset="0"/>
              </a:rPr>
              <a:t>Thỏ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mẹ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thắng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2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Widescreen</PresentationFormat>
  <Paragraphs>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等线 Light</vt:lpstr>
      <vt:lpstr>SimSun</vt:lpstr>
      <vt:lpstr>.VnAvant</vt:lpstr>
      <vt:lpstr>Arial</vt:lpstr>
      <vt:lpstr>Calibri</vt:lpstr>
      <vt:lpstr>Calibri Light</vt:lpstr>
      <vt:lpstr>Tahoma</vt:lpstr>
      <vt:lpstr>UTM 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Workstation Z600</cp:lastModifiedBy>
  <cp:revision>3</cp:revision>
  <dcterms:created xsi:type="dcterms:W3CDTF">2021-01-19T09:42:20Z</dcterms:created>
  <dcterms:modified xsi:type="dcterms:W3CDTF">2021-05-11T01:47:14Z</dcterms:modified>
</cp:coreProperties>
</file>