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9"/>
  </p:notesMasterIdLst>
  <p:sldIdLst>
    <p:sldId id="257" r:id="rId3"/>
    <p:sldId id="264" r:id="rId4"/>
    <p:sldId id="265" r:id="rId5"/>
    <p:sldId id="266" r:id="rId6"/>
    <p:sldId id="268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CA875-19FA-4C71-9CDA-CB406357F45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3F1AE-DC7D-4F1B-B12E-8E869373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66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19564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2798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426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3042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1959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1548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5347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7768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7452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4952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447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52643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4171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003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1378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956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1828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3613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85647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89046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9371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2310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9477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9832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3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</a:t>
            </a:r>
            <a:r>
              <a:rPr kumimoji="0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tiết</a:t>
            </a: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chính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tả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00137"/>
      </p:ext>
    </p:extLst>
  </p:cSld>
  <p:clrMapOvr>
    <a:masterClrMapping/>
  </p:clrMapOvr>
  <p:transition>
    <p:sndAc>
      <p:stSnd>
        <p:snd r:embed="rId3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81" y="710299"/>
            <a:ext cx="10721837" cy="49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8" y="583489"/>
            <a:ext cx="10808398" cy="3790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18" y="583489"/>
            <a:ext cx="10808398" cy="379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67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21" y="809296"/>
            <a:ext cx="8996855" cy="4231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022" y="802152"/>
            <a:ext cx="8996854" cy="424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43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09" y="845755"/>
            <a:ext cx="11382034" cy="2873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08" y="845754"/>
            <a:ext cx="11382033" cy="28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26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907641479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Widescreen</PresentationFormat>
  <Paragraphs>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等线 Light</vt:lpstr>
      <vt:lpstr>.VnAvant</vt:lpstr>
      <vt:lpstr>Arial</vt:lpstr>
      <vt:lpstr>Calibri</vt:lpstr>
      <vt:lpstr>Calibri Light</vt:lpstr>
      <vt:lpstr>UTM Avo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Workstation Z600</cp:lastModifiedBy>
  <cp:revision>2</cp:revision>
  <dcterms:created xsi:type="dcterms:W3CDTF">2021-01-19T09:48:26Z</dcterms:created>
  <dcterms:modified xsi:type="dcterms:W3CDTF">2021-05-11T01:46:12Z</dcterms:modified>
</cp:coreProperties>
</file>