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6" r:id="rId10"/>
    <p:sldId id="264" r:id="rId11"/>
    <p:sldId id="265" r:id="rId12"/>
    <p:sldId id="276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6B81C-F656-4C31-8E40-D43C88A7D2F3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EC62F-137C-4B1A-B739-25725F2A0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6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9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52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789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9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2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5027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132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4291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4084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7440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0244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6592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457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0922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8514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30168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566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</a:t>
            </a:r>
            <a:r>
              <a:rPr kumimoji="0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mừng</a:t>
            </a: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  <a:r>
              <a:rPr kumimoji="0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con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16910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879" y="462456"/>
            <a:ext cx="5816162" cy="51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814" y="420413"/>
            <a:ext cx="5461438" cy="48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5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3735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735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3735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735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735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735" dirty="0" err="1">
                <a:solidFill>
                  <a:srgbClr val="FF0000"/>
                </a:solidFill>
                <a:latin typeface="UTM Avo" panose="02040603050506020204" pitchFamily="18" charset="0"/>
              </a:rPr>
              <a:t>nhóm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5’</a:t>
            </a:r>
          </a:p>
        </p:txBody>
      </p:sp>
    </p:spTree>
    <p:extLst>
      <p:ext uri="{BB962C8B-B14F-4D97-AF65-F5344CB8AC3E}">
        <p14:creationId xmlns:p14="http://schemas.microsoft.com/office/powerpoint/2010/main" val="1023936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59" y="73572"/>
            <a:ext cx="6537434" cy="65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1" y="3818467"/>
            <a:ext cx="3740149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Text Box 5"/>
          <p:cNvSpPr txBox="1"/>
          <p:nvPr/>
        </p:nvSpPr>
        <p:spPr>
          <a:xfrm>
            <a:off x="2743200" y="2921000"/>
            <a:ext cx="6604000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THI KỂ CHUYỆN</a:t>
            </a:r>
            <a:endParaRPr kumimoji="0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80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95373" y="985457"/>
            <a:ext cx="7112000" cy="1405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426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26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426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26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giúp</a:t>
            </a:r>
            <a:r>
              <a:rPr kumimoji="0" lang="en-US" sz="426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26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426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26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hiều</a:t>
            </a:r>
            <a:r>
              <a:rPr kumimoji="0" lang="en-US" sz="426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26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điều</a:t>
            </a:r>
            <a:r>
              <a:rPr kumimoji="0" lang="en-US" sz="4265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265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gì</a:t>
            </a:r>
            <a:r>
              <a:rPr kumimoji="0" sz="42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41967" y="3105784"/>
            <a:ext cx="9448800" cy="124187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khuyên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nên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lễ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phép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người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lớn</a:t>
            </a:r>
            <a:r>
              <a:rPr kumimoji="0" lang="en-US" sz="37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0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8202006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723329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Kể</a:t>
            </a:r>
            <a:r>
              <a:rPr kumimoji="0" lang="en-US" altLang="zh-C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zh-CN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chuyện</a:t>
            </a:r>
            <a:endParaRPr kumimoji="0" lang="en-US" altLang="zh-CN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29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Text Box 5"/>
          <p:cNvSpPr txBox="1"/>
          <p:nvPr/>
        </p:nvSpPr>
        <p:spPr>
          <a:xfrm>
            <a:off x="1454150" y="1655119"/>
            <a:ext cx="4978400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KỂ CHUYỆN</a:t>
            </a:r>
            <a:endParaRPr kumimoji="0" sz="4265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222" name="Text Box 6"/>
          <p:cNvSpPr txBox="1"/>
          <p:nvPr/>
        </p:nvSpPr>
        <p:spPr>
          <a:xfrm>
            <a:off x="1524000" y="2605266"/>
            <a:ext cx="49784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tiếng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kì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lạ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72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i tiếng kỳ l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84" y="590551"/>
            <a:ext cx="10077449" cy="62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>
          <a:xfrm>
            <a:off x="-558800" y="2389717"/>
            <a:ext cx="4739217" cy="3293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071837" y="3584948"/>
            <a:ext cx="7742429" cy="110680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5679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59" y="666974"/>
            <a:ext cx="586291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0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72" y="294289"/>
            <a:ext cx="5896304" cy="50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655" y="630621"/>
            <a:ext cx="6022428" cy="489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62" y="220717"/>
            <a:ext cx="5350259" cy="49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54</Words>
  <Application>Microsoft Office PowerPoint</Application>
  <PresentationFormat>Widescreen</PresentationFormat>
  <Paragraphs>16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SimSun</vt:lpstr>
      <vt:lpstr>.VnAvant</vt:lpstr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Workstation Z600</cp:lastModifiedBy>
  <cp:revision>3</cp:revision>
  <dcterms:created xsi:type="dcterms:W3CDTF">2021-01-19T11:00:55Z</dcterms:created>
  <dcterms:modified xsi:type="dcterms:W3CDTF">2021-05-11T01:44:56Z</dcterms:modified>
</cp:coreProperties>
</file>