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4"/>
  </p:notesMasterIdLst>
  <p:sldIdLst>
    <p:sldId id="273" r:id="rId4"/>
    <p:sldId id="257" r:id="rId5"/>
    <p:sldId id="258" r:id="rId6"/>
    <p:sldId id="259" r:id="rId7"/>
    <p:sldId id="268" r:id="rId8"/>
    <p:sldId id="269" r:id="rId9"/>
    <p:sldId id="270" r:id="rId10"/>
    <p:sldId id="271" r:id="rId11"/>
    <p:sldId id="272" r:id="rId12"/>
    <p:sldId id="26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1CA8-4417-4646-B61E-D5852E8DE09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C47B-0E61-4DEB-87DB-866F036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3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17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05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51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5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00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5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38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8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94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7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32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49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0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25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62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0832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197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8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6712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816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2021/4/29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10223500" y="5072063"/>
            <a:ext cx="13208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1" tIns="58610" rIns="117221" bIns="58610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71200" y="4495800"/>
            <a:ext cx="1016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117221" tIns="58610" rIns="117221" bIns="58610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78" y="5222573"/>
            <a:ext cx="2163623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032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44" y="193675"/>
            <a:ext cx="17272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343400"/>
            <a:ext cx="16256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6256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759203" y="304802"/>
            <a:ext cx="4491567" cy="3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41600" y="2179675"/>
            <a:ext cx="6616088" cy="11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7221" tIns="58610" rIns="117221" bIns="586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6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12192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1" tIns="58610" rIns="117221" bIns="58610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1219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12192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1" tIns="58610" rIns="117221" bIns="58610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387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5968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149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588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4911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197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959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721004" y="6561197"/>
            <a:ext cx="22860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9" rIns="91436" bIns="45719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6918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4538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1396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016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636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5018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263804" y="6612790"/>
            <a:ext cx="381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7602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506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3860431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4234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49314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410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9794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5890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2202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7282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3378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474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570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1666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7762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385864" y="3736889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369864" y="3877711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9464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3368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508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016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6256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5024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8928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556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064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572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1816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100584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4488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112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620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8128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7376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668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1176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684000" y="1152626"/>
            <a:ext cx="3048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1219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12192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872067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4224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0320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7432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3528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38608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389967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49784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5880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992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9088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476067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967133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5344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91440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8552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4648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1032067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1540067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988800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347133" y="1011804"/>
            <a:ext cx="332994" cy="55596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7226" tIns="58613" rIns="117226" bIns="58613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67310" y="-1046272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85" y="4138855"/>
            <a:ext cx="3541848" cy="2422343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654049" y="99148"/>
            <a:ext cx="10456139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GIÁO DỤC VÀ ĐÀO TẠO QUẠN LONG BIÊN</a:t>
            </a:r>
          </a:p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85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1141521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Ôn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tập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cuối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năm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–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Đánh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giá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9192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137" y="876300"/>
            <a:ext cx="6245225" cy="624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325" flipH="1">
            <a:off x="4338638" y="320675"/>
            <a:ext cx="6376987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hape 233"/>
          <p:cNvSpPr/>
          <p:nvPr/>
        </p:nvSpPr>
        <p:spPr>
          <a:xfrm>
            <a:off x="4996498" y="2626906"/>
            <a:ext cx="5588000" cy="1121269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41275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Đọc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thành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tiếng</a:t>
            </a:r>
            <a:endParaRPr kumimoji="0" lang="en-US" altLang="x-non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仓耳玄三M W05"/>
              <a:cs typeface="+mn-cs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40007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76" y="0"/>
            <a:ext cx="9960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38" y="168166"/>
            <a:ext cx="7819696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7" y="126124"/>
            <a:ext cx="8071944" cy="6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9697"/>
            <a:ext cx="8271641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546537"/>
            <a:ext cx="7514897" cy="5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0" y="0"/>
            <a:ext cx="7052441" cy="67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151&quot;&gt;&lt;object type=&quot;3&quot; unique_id=&quot;11152&quot;&gt;&lt;property id=&quot;20148&quot; value=&quot;5&quot;/&gt;&lt;property id=&quot;20300&quot; value=&quot;Slide 2&quot;/&gt;&lt;property id=&quot;20307&quot; value=&quot;257&quot;/&gt;&lt;/object&gt;&lt;object type=&quot;3&quot; unique_id=&quot;11153&quot;&gt;&lt;property id=&quot;20148&quot; value=&quot;5&quot;/&gt;&lt;property id=&quot;20300&quot; value=&quot;Slide 3&quot;/&gt;&lt;property id=&quot;20307&quot; value=&quot;258&quot;/&gt;&lt;/object&gt;&lt;object type=&quot;3&quot; unique_id=&quot;11154&quot;&gt;&lt;property id=&quot;20148&quot; value=&quot;5&quot;/&gt;&lt;property id=&quot;20300&quot; value=&quot;Slide 4&quot;/&gt;&lt;property id=&quot;20307&quot; value=&quot;259&quot;/&gt;&lt;/object&gt;&lt;object type=&quot;3&quot; unique_id=&quot;11155&quot;&gt;&lt;property id=&quot;20148&quot; value=&quot;5&quot;/&gt;&lt;property id=&quot;20300&quot; value=&quot;Slide 5&quot;/&gt;&lt;property id=&quot;20307&quot; value=&quot;268&quot;/&gt;&lt;/object&gt;&lt;object type=&quot;3&quot; unique_id=&quot;11156&quot;&gt;&lt;property id=&quot;20148&quot; value=&quot;5&quot;/&gt;&lt;property id=&quot;20300&quot; value=&quot;Slide 6&quot;/&gt;&lt;property id=&quot;20307&quot; value=&quot;269&quot;/&gt;&lt;/object&gt;&lt;object type=&quot;3&quot; unique_id=&quot;11157&quot;&gt;&lt;property id=&quot;20148&quot; value=&quot;5&quot;/&gt;&lt;property id=&quot;20300&quot; value=&quot;Slide 7&quot;/&gt;&lt;property id=&quot;20307&quot; value=&quot;270&quot;/&gt;&lt;/object&gt;&lt;object type=&quot;3&quot; unique_id=&quot;11158&quot;&gt;&lt;property id=&quot;20148&quot; value=&quot;5&quot;/&gt;&lt;property id=&quot;20300&quot; value=&quot;Slide 8&quot;/&gt;&lt;property id=&quot;20307&quot; value=&quot;271&quot;/&gt;&lt;/object&gt;&lt;object type=&quot;3&quot; unique_id=&quot;11159&quot;&gt;&lt;property id=&quot;20148&quot; value=&quot;5&quot;/&gt;&lt;property id=&quot;20300&quot; value=&quot;Slide 9&quot;/&gt;&lt;property id=&quot;20307&quot; value=&quot;272&quot;/&gt;&lt;/object&gt;&lt;object type=&quot;3&quot; unique_id=&quot;11160&quot;&gt;&lt;property id=&quot;20148&quot; value=&quot;5&quot;/&gt;&lt;property id=&quot;20300&quot; value=&quot;Slide 10&quot;/&gt;&lt;property id=&quot;20307&quot; value=&quot;267&quot;/&gt;&lt;/object&gt;&lt;object type=&quot;3&quot; unique_id=&quot;11194&quot;&gt;&lt;property id=&quot;20148&quot; value=&quot;5&quot;/&gt;&lt;property id=&quot;20300&quot; value=&quot;Slide 1&quot;/&gt;&lt;property id=&quot;20307&quot; value=&quot;273&quot;/&gt;&lt;/object&gt;&lt;/object&gt;&lt;object type=&quot;8&quot; unique_id=&quot;1117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Custom</PresentationFormat>
  <Paragraphs>6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</cp:revision>
  <dcterms:created xsi:type="dcterms:W3CDTF">2021-01-19T11:50:05Z</dcterms:created>
  <dcterms:modified xsi:type="dcterms:W3CDTF">2021-04-29T06:11:33Z</dcterms:modified>
</cp:coreProperties>
</file>