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0" r:id="rId3"/>
  </p:sldMasterIdLst>
  <p:notesMasterIdLst>
    <p:notesMasterId r:id="rId17"/>
  </p:notesMasterIdLst>
  <p:sldIdLst>
    <p:sldId id="271" r:id="rId4"/>
    <p:sldId id="257" r:id="rId5"/>
    <p:sldId id="258" r:id="rId6"/>
    <p:sldId id="259" r:id="rId7"/>
    <p:sldId id="260" r:id="rId8"/>
    <p:sldId id="261" r:id="rId9"/>
    <p:sldId id="262" r:id="rId10"/>
    <p:sldId id="266" r:id="rId11"/>
    <p:sldId id="267" r:id="rId12"/>
    <p:sldId id="268" r:id="rId13"/>
    <p:sldId id="269" r:id="rId14"/>
    <p:sldId id="270" r:id="rId15"/>
    <p:sldId id="265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FAD21-8D5A-446F-8868-6DEFB181F872}" type="datetimeFigureOut">
              <a:rPr lang="en-US" smtClean="0"/>
              <a:t>4/29/2021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20B72-AC31-47C5-AFE0-FCADE2426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0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47" name="文本占位符 81922"/>
          <p:cNvSpPr>
            <a:spLocks noGrp="1"/>
          </p:cNvSpPr>
          <p:nvPr>
            <p:ph type="body" idx="1"/>
          </p:nvPr>
        </p:nvSpPr>
        <p:spPr>
          <a:xfrm>
            <a:off x="711200" y="4860925"/>
            <a:ext cx="5683250" cy="4605338"/>
          </a:xfrm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/>
            <a:endParaRPr dirty="0">
              <a:ea typeface="等线" charset="-122"/>
            </a:endParaRPr>
          </a:p>
        </p:txBody>
      </p:sp>
      <p:sp>
        <p:nvSpPr>
          <p:cNvPr id="6148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873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922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4024313" y="9720263"/>
            <a:ext cx="3078162" cy="51435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221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9525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48084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92700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245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4457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0138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5504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8484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7319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1939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9668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062E484-0924-4E6D-A4E6-CBA5956EBD93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4/29/2021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19C908-EBFD-4801-9AEE-5D20B0983C13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21863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7500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1DB1F8-DFF6-40BD-ABA8-76130196DA82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4/29/2021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BABA22-0082-4CB7-89FC-E587E1DE3747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065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019780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50A871-A575-426B-B8DE-D7FCECD582D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7E6C5F-ABF7-4F7F-A5CC-DD671C1A190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78409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50A871-A575-426B-B8DE-D7FCECD582D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7E6C5F-ABF7-4F7F-A5CC-DD671C1A190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05053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50A871-A575-426B-B8DE-D7FCECD582D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7E6C5F-ABF7-4F7F-A5CC-DD671C1A190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38145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50A871-A575-426B-B8DE-D7FCECD582D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7E6C5F-ABF7-4F7F-A5CC-DD671C1A190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63357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2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521337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2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50A871-A575-426B-B8DE-D7FCECD582DC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2021/4/29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7E6C5F-ABF7-4F7F-A5CC-DD671C1A190D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564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8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368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6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wmf"/><Relationship Id="rId11" Type="http://schemas.openxmlformats.org/officeDocument/2006/relationships/image" Target="../media/image10.jpeg"/><Relationship Id="rId5" Type="http://schemas.openxmlformats.org/officeDocument/2006/relationships/image" Target="../media/image4.wmf"/><Relationship Id="rId10" Type="http://schemas.openxmlformats.org/officeDocument/2006/relationships/image" Target="../media/image9.png"/><Relationship Id="rId4" Type="http://schemas.openxmlformats.org/officeDocument/2006/relationships/image" Target="../media/image3.wmf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10223500" y="5072063"/>
            <a:ext cx="132080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1" tIns="58610" rIns="117221" bIns="58610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71200" y="4495800"/>
            <a:ext cx="10160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12192000" cy="10668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117221" tIns="58610" rIns="117221" bIns="58610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378" y="5222573"/>
            <a:ext cx="2163623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20320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244" y="193675"/>
            <a:ext cx="172720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12192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4343400"/>
            <a:ext cx="16256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9464"/>
            <a:ext cx="16256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3759203" y="304802"/>
            <a:ext cx="4491567" cy="395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7221" tIns="58610" rIns="117221" bIns="58610">
            <a:spAutoFit/>
          </a:bodyPr>
          <a:lstStyle/>
          <a:p>
            <a:endParaRPr lang="en-US"/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641600" y="2179675"/>
            <a:ext cx="6616088" cy="1180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7221" tIns="58610" rIns="117221" bIns="5861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9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69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1560"/>
            <a:ext cx="12192000" cy="9144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1143000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1" tIns="58610" rIns="117221" bIns="58610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508760"/>
            <a:ext cx="12192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7221" tIns="58610" rIns="117221" bIns="58610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565910"/>
            <a:ext cx="12192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7221" tIns="58610" rIns="117221" bIns="58610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236288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9" rIns="91436" bIns="45719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541088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9" rIns="91436" bIns="45719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588714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9" rIns="91436" bIns="45719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3387004" y="6561197"/>
            <a:ext cx="22860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9" rIns="91436" bIns="45719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5596804" y="6561197"/>
            <a:ext cx="22860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9" rIns="91436" bIns="45719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4149004" y="6561197"/>
            <a:ext cx="22860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9" rIns="91436" bIns="45719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6358804" y="6561197"/>
            <a:ext cx="22860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9" rIns="91436" bIns="45719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4911004" y="6561197"/>
            <a:ext cx="22860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9" rIns="91436" bIns="45719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7197004" y="6561197"/>
            <a:ext cx="22860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9" rIns="91436" bIns="45719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7959004" y="6561197"/>
            <a:ext cx="22860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9" rIns="91436" bIns="45719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8721004" y="6561197"/>
            <a:ext cx="22860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9" rIns="91436" bIns="45719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3691804" y="6612790"/>
            <a:ext cx="381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9" rIns="91436" bIns="45719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4453804" y="6612790"/>
            <a:ext cx="381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9" rIns="91436" bIns="45719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5139604" y="6612790"/>
            <a:ext cx="381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9" rIns="91436" bIns="45719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5901604" y="6612790"/>
            <a:ext cx="381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9" rIns="91436" bIns="45719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6663604" y="6612790"/>
            <a:ext cx="381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9" rIns="91436" bIns="45719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7501804" y="6612790"/>
            <a:ext cx="381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9" rIns="91436" bIns="45719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8263804" y="6612790"/>
            <a:ext cx="381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9" rIns="91436" bIns="45719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6760264" y="3877711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6150664" y="3877711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3860431" y="3877711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4423464" y="3877711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4931464" y="3877711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5541064" y="3877711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7979464" y="3877711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8589064" y="3877711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4220264" y="3736889"/>
            <a:ext cx="332994" cy="55596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4728264" y="3736889"/>
            <a:ext cx="332994" cy="55596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5337864" y="3736889"/>
            <a:ext cx="332994" cy="55596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5947464" y="3736889"/>
            <a:ext cx="332994" cy="55596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6557064" y="3736889"/>
            <a:ext cx="332994" cy="55596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7166664" y="3736889"/>
            <a:ext cx="332994" cy="55596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7776264" y="3736889"/>
            <a:ext cx="332994" cy="55596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8385864" y="3736889"/>
            <a:ext cx="332994" cy="55596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7369864" y="3877711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946400" y="1152626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2336800" y="1152626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1152626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508000" y="1152626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1016000" y="1152626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625600" y="1152626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6502400" y="1152626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5892800" y="1152626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3556000" y="1152626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4064000" y="1152626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4572000" y="1152626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5181600" y="1152626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10058400" y="1152626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9448800" y="1152626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7112000" y="1152626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7620000" y="1152626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8128000" y="1152626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8737600" y="1152626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10668000" y="1152626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11176000" y="1152626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11684000" y="1152626"/>
            <a:ext cx="3048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518386"/>
            <a:ext cx="12192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7226" tIns="58613" rIns="117226" bIns="58613"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575536"/>
            <a:ext cx="12192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17226" tIns="58613" rIns="117226" bIns="58613"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872067" y="1011804"/>
            <a:ext cx="332994" cy="55596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422400" y="1011804"/>
            <a:ext cx="332994" cy="55596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2032000" y="1011804"/>
            <a:ext cx="332994" cy="55596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743200" y="1011804"/>
            <a:ext cx="332994" cy="55596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3352800" y="1011804"/>
            <a:ext cx="332994" cy="55596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3860800" y="1011804"/>
            <a:ext cx="332994" cy="55596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4389967" y="1011804"/>
            <a:ext cx="332994" cy="55596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4978400" y="1011804"/>
            <a:ext cx="332994" cy="55596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5588000" y="1011804"/>
            <a:ext cx="332994" cy="55596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6299200" y="1011804"/>
            <a:ext cx="332994" cy="55596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6908800" y="1011804"/>
            <a:ext cx="332994" cy="55596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7476067" y="1011804"/>
            <a:ext cx="332994" cy="55596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7967133" y="1011804"/>
            <a:ext cx="332994" cy="55596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8534400" y="1011804"/>
            <a:ext cx="332994" cy="55596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9144000" y="1011804"/>
            <a:ext cx="332994" cy="55596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9855200" y="1011804"/>
            <a:ext cx="332994" cy="55596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10464800" y="1011804"/>
            <a:ext cx="332994" cy="55596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11032067" y="1011804"/>
            <a:ext cx="332994" cy="55596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11540067" y="1011804"/>
            <a:ext cx="332994" cy="55596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11988800" y="1011804"/>
            <a:ext cx="332994" cy="55596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347133" y="1011804"/>
            <a:ext cx="332994" cy="55596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26" tIns="58613" rIns="117226" bIns="58613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67310" y="-1046272"/>
            <a:ext cx="487363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85" y="4138855"/>
            <a:ext cx="3541848" cy="2422343"/>
          </a:xfrm>
          <a:prstGeom prst="rect">
            <a:avLst/>
          </a:prstGeom>
        </p:spPr>
      </p:pic>
      <p:sp>
        <p:nvSpPr>
          <p:cNvPr id="101" name="Text Box 99"/>
          <p:cNvSpPr txBox="1">
            <a:spLocks noChangeArrowheads="1"/>
          </p:cNvSpPr>
          <p:nvPr/>
        </p:nvSpPr>
        <p:spPr bwMode="auto">
          <a:xfrm>
            <a:off x="654049" y="99148"/>
            <a:ext cx="10456139" cy="83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PHÒNG GIÁO DỤC VÀ ĐÀO TẠO QUẠN LONG BIÊN</a:t>
            </a:r>
          </a:p>
          <a:p>
            <a:pPr algn="ctr"/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ÁI MỘ B</a:t>
            </a:r>
            <a:endParaRPr lang="en-US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4631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5137" y="876300"/>
            <a:ext cx="6245225" cy="624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325" flipH="1">
            <a:off x="4338638" y="320675"/>
            <a:ext cx="6376987" cy="5734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Shape 233"/>
          <p:cNvSpPr/>
          <p:nvPr/>
        </p:nvSpPr>
        <p:spPr>
          <a:xfrm>
            <a:off x="4996498" y="2626906"/>
            <a:ext cx="5588000" cy="1121269"/>
          </a:xfrm>
          <a:prstGeom prst="rect">
            <a:avLst/>
          </a:prstGeom>
          <a:noFill/>
          <a:ln w="12700">
            <a:noFill/>
          </a:ln>
        </p:spPr>
        <p:txBody>
          <a:bodyPr lIns="25400" tIns="25400" rIns="25400" bIns="25400" anchor="ctr" anchorCtr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5pPr>
          </a:lstStyle>
          <a:p>
            <a:pPr marL="0" marR="0" lvl="0" indent="0" algn="ctr" defTabSz="41275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5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仓耳玄三M W05"/>
                <a:cs typeface="+mn-cs"/>
                <a:sym typeface="Lato Regular"/>
              </a:rPr>
              <a:t>Viết</a:t>
            </a:r>
            <a:endParaRPr kumimoji="0" lang="en-US" altLang="x-none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  <a:ea typeface="仓耳玄三M W05"/>
              <a:cs typeface="+mn-cs"/>
              <a:sym typeface="Lato Regular"/>
            </a:endParaRPr>
          </a:p>
        </p:txBody>
      </p:sp>
      <p:grpSp>
        <p:nvGrpSpPr>
          <p:cNvPr id="6" name="Group 1261"/>
          <p:cNvGrpSpPr/>
          <p:nvPr/>
        </p:nvGrpSpPr>
        <p:grpSpPr>
          <a:xfrm>
            <a:off x="5945188" y="1544638"/>
            <a:ext cx="466725" cy="422275"/>
            <a:chOff x="0" y="0"/>
            <a:chExt cx="935237" cy="845748"/>
          </a:xfrm>
        </p:grpSpPr>
        <p:sp>
          <p:nvSpPr>
            <p:cNvPr id="7" name="Shape 1259"/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Shape 1260"/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" name="Group 1261"/>
          <p:cNvGrpSpPr/>
          <p:nvPr/>
        </p:nvGrpSpPr>
        <p:grpSpPr>
          <a:xfrm>
            <a:off x="8093075" y="4318000"/>
            <a:ext cx="468313" cy="422275"/>
            <a:chOff x="0" y="0"/>
            <a:chExt cx="935237" cy="845748"/>
          </a:xfrm>
        </p:grpSpPr>
        <p:sp>
          <p:nvSpPr>
            <p:cNvPr id="10" name="Shape 1259"/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Shape 1260"/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7605306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6625" y="1789222"/>
            <a:ext cx="9572625" cy="2333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625" y="2191406"/>
            <a:ext cx="9382125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302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5309" y="252248"/>
            <a:ext cx="2701159" cy="662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UTM Avo" panose="02040603050506020204" pitchFamily="18" charset="0"/>
              </a:rPr>
              <a:t>Tập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chép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9821" y="1471448"/>
            <a:ext cx="57806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Lớp Một ơi! Lớp Một!</a:t>
            </a:r>
            <a:br>
              <a:rPr lang="vi-VN" sz="3600" dirty="0"/>
            </a:br>
            <a:r>
              <a:rPr lang="vi-VN" sz="3600" dirty="0"/>
              <a:t>Đón em vào năm trước,</a:t>
            </a:r>
            <a:br>
              <a:rPr lang="vi-VN" sz="3600" dirty="0"/>
            </a:br>
            <a:r>
              <a:rPr lang="vi-VN" sz="3600" dirty="0"/>
              <a:t>Nay giờ phút chia tay,</a:t>
            </a:r>
            <a:br>
              <a:rPr lang="vi-VN" sz="3600" dirty="0"/>
            </a:br>
            <a:r>
              <a:rPr lang="vi-VN" sz="3600" dirty="0"/>
              <a:t>Gửi lời chào tiến bước!</a:t>
            </a:r>
          </a:p>
          <a:p>
            <a:r>
              <a:rPr lang="vi-VN" sz="3600" dirty="0"/>
              <a:t>Chào bảng đen cửa sổ,</a:t>
            </a:r>
            <a:br>
              <a:rPr lang="vi-VN" sz="3600" dirty="0"/>
            </a:br>
            <a:r>
              <a:rPr lang="vi-VN" sz="3600" dirty="0"/>
              <a:t>Chào chỗ ngồi thân quen</a:t>
            </a:r>
            <a:r>
              <a:rPr lang="vi-VN" sz="3600" dirty="0" smtClean="0"/>
              <a:t>.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17738111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 idx="4294967295"/>
          </p:nvPr>
        </p:nvSpPr>
        <p:spPr>
          <a:xfrm>
            <a:off x="623888" y="260350"/>
            <a:ext cx="10972800" cy="1143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anchor="ctr" anchorCtr="0"/>
          <a:lstStyle/>
          <a:p>
            <a:pPr eaLnBrk="1" hangingPunct="1"/>
            <a:endParaRPr lang="en-US" altLang="zh-CN" dirty="0">
              <a:ea typeface="SimSun" panose="02010600030101010101" pitchFamily="2" charset="-122"/>
            </a:endParaRPr>
          </a:p>
        </p:txBody>
      </p:sp>
      <p:pic>
        <p:nvPicPr>
          <p:cNvPr id="20483" name="Content Placeholder 5" descr="slide-ket-thuc-trong-powerpoint-dep-62_103209562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-25400" y="14288"/>
            <a:ext cx="12268200" cy="688498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00966160"/>
      </p:ext>
    </p:extLst>
  </p:cSld>
  <p:clrMapOvr>
    <a:masterClrMapping/>
  </p:clrMapOvr>
  <p:transition spd="slow">
    <p:wipe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Text Box 4"/>
          <p:cNvSpPr txBox="1"/>
          <p:nvPr/>
        </p:nvSpPr>
        <p:spPr>
          <a:xfrm>
            <a:off x="2501462" y="2554011"/>
            <a:ext cx="6940331" cy="3077762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.VnAvant" panose="020B7200000000000000" pitchFamily="34" charset="0"/>
              </a:rPr>
              <a:t>Ôn</a:t>
            </a:r>
            <a:r>
              <a:rPr kumimoji="0" lang="en-US" sz="6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.VnAvant" panose="020B7200000000000000" pitchFamily="34" charset="0"/>
              </a:rPr>
              <a:t> </a:t>
            </a:r>
            <a:r>
              <a:rPr kumimoji="0" lang="en-US" sz="6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.VnAvant" panose="020B7200000000000000" pitchFamily="34" charset="0"/>
              </a:rPr>
              <a:t>tập</a:t>
            </a:r>
            <a:r>
              <a:rPr kumimoji="0" lang="en-US" sz="6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.VnAvant" panose="020B7200000000000000" pitchFamily="34" charset="0"/>
              </a:rPr>
              <a:t> </a:t>
            </a:r>
            <a:r>
              <a:rPr kumimoji="0" lang="en-US" sz="6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.VnAvant" panose="020B7200000000000000" pitchFamily="34" charset="0"/>
              </a:rPr>
              <a:t>cuối</a:t>
            </a:r>
            <a:r>
              <a:rPr kumimoji="0" lang="en-US" sz="6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.VnAvant" panose="020B7200000000000000" pitchFamily="34" charset="0"/>
              </a:rPr>
              <a:t> </a:t>
            </a:r>
            <a:r>
              <a:rPr kumimoji="0" lang="en-US" sz="6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.VnAvant" panose="020B7200000000000000" pitchFamily="34" charset="0"/>
              </a:rPr>
              <a:t>năm</a:t>
            </a:r>
            <a:r>
              <a:rPr kumimoji="0" lang="en-US" sz="6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.VnAvant" panose="020B7200000000000000" pitchFamily="34" charset="0"/>
              </a:rPr>
              <a:t> – </a:t>
            </a:r>
            <a:r>
              <a:rPr kumimoji="0" lang="en-US" sz="6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.VnAvant" panose="020B7200000000000000" pitchFamily="34" charset="0"/>
              </a:rPr>
              <a:t>Đọc</a:t>
            </a:r>
            <a:r>
              <a:rPr kumimoji="0" lang="en-US" sz="6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.VnAvant" panose="020B7200000000000000" pitchFamily="34" charset="0"/>
              </a:rPr>
              <a:t> </a:t>
            </a:r>
            <a:r>
              <a:rPr kumimoji="0" lang="en-US" sz="64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.VnAvant" panose="020B7200000000000000" pitchFamily="34" charset="0"/>
              </a:rPr>
              <a:t>hiểu</a:t>
            </a:r>
            <a:r>
              <a:rPr kumimoji="0" lang="en-US" sz="64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.VnAvant" panose="020B7200000000000000" pitchFamily="34" charset="0"/>
              </a:rPr>
              <a:t>, </a:t>
            </a:r>
            <a:r>
              <a:rPr kumimoji="0" lang="en-US" sz="6400" b="0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SimSun" panose="02010600030101010101" pitchFamily="2" charset="-122"/>
                <a:cs typeface=".VnAvant" panose="020B7200000000000000" pitchFamily="34" charset="0"/>
              </a:rPr>
              <a:t>viết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SimSun" panose="02010600030101010101" pitchFamily="2" charset="-122"/>
              <a:cs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791419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65137" y="876300"/>
            <a:ext cx="6245225" cy="624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325" flipH="1">
            <a:off x="4338638" y="320675"/>
            <a:ext cx="6376987" cy="5734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Shape 233"/>
          <p:cNvSpPr/>
          <p:nvPr/>
        </p:nvSpPr>
        <p:spPr>
          <a:xfrm>
            <a:off x="4996498" y="2626906"/>
            <a:ext cx="5588000" cy="1121269"/>
          </a:xfrm>
          <a:prstGeom prst="rect">
            <a:avLst/>
          </a:prstGeom>
          <a:noFill/>
          <a:ln w="12700">
            <a:noFill/>
          </a:ln>
        </p:spPr>
        <p:txBody>
          <a:bodyPr lIns="25400" tIns="25400" rIns="25400" bIns="25400" anchor="ctr" anchorCtr="0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SimSun" panose="02010600030101010101" pitchFamily="2" charset="-122"/>
                <a:cs typeface="+mn-cs"/>
              </a:defRPr>
            </a:lvl5pPr>
          </a:lstStyle>
          <a:p>
            <a:pPr marL="0" marR="0" lvl="0" indent="0" algn="ctr" defTabSz="412750" rtl="0" eaLnBrk="1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x-none" sz="5400" dirty="0" err="1" smtClean="0">
                <a:solidFill>
                  <a:srgbClr val="FF0000"/>
                </a:solidFill>
                <a:latin typeface="UTM Avo" panose="02040603050506020204"/>
                <a:ea typeface="仓耳玄三M W05"/>
                <a:sym typeface="Lato Regular"/>
              </a:rPr>
              <a:t>Đọc</a:t>
            </a:r>
            <a:endParaRPr kumimoji="0" lang="en-US" altLang="x-none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  <a:ea typeface="仓耳玄三M W05"/>
              <a:cs typeface="+mn-cs"/>
              <a:sym typeface="Lato Regular"/>
            </a:endParaRPr>
          </a:p>
        </p:txBody>
      </p:sp>
      <p:grpSp>
        <p:nvGrpSpPr>
          <p:cNvPr id="6" name="Group 1261"/>
          <p:cNvGrpSpPr/>
          <p:nvPr/>
        </p:nvGrpSpPr>
        <p:grpSpPr>
          <a:xfrm>
            <a:off x="5945188" y="1544638"/>
            <a:ext cx="466725" cy="422275"/>
            <a:chOff x="0" y="0"/>
            <a:chExt cx="935237" cy="845748"/>
          </a:xfrm>
        </p:grpSpPr>
        <p:sp>
          <p:nvSpPr>
            <p:cNvPr id="7" name="Shape 1259"/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" name="Shape 1260"/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" name="Group 1261"/>
          <p:cNvGrpSpPr/>
          <p:nvPr/>
        </p:nvGrpSpPr>
        <p:grpSpPr>
          <a:xfrm>
            <a:off x="8093075" y="4318000"/>
            <a:ext cx="468313" cy="422275"/>
            <a:chOff x="0" y="0"/>
            <a:chExt cx="935237" cy="845748"/>
          </a:xfrm>
        </p:grpSpPr>
        <p:sp>
          <p:nvSpPr>
            <p:cNvPr id="10" name="Shape 1259"/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Shape 1260"/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5547003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237" y="105103"/>
            <a:ext cx="7448715" cy="64953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99" y="388883"/>
            <a:ext cx="6684579" cy="599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794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262" y="1676400"/>
            <a:ext cx="722947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82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662" y="433387"/>
            <a:ext cx="6162675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0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248" y="493986"/>
            <a:ext cx="6074979" cy="559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492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标题 1"/>
          <p:cNvSpPr>
            <a:spLocks noGrp="1"/>
          </p:cNvSpPr>
          <p:nvPr>
            <p:ph type="ctrTitle"/>
          </p:nvPr>
        </p:nvSpPr>
        <p:spPr/>
        <p:txBody>
          <a:bodyPr vert="horz" wrap="square" lIns="91440" tIns="45720" rIns="91440" bIns="45720" anchor="b" anchorCtr="0"/>
          <a:lstStyle/>
          <a:p>
            <a:pPr eaLnBrk="1" hangingPunct="1">
              <a:buClrTx/>
              <a:buSzTx/>
              <a:buFontTx/>
            </a:pPr>
            <a:endParaRPr lang="zh-CN" altLang="en-US" kern="1200" dirty="0">
              <a:latin typeface="Arial" panose="020B0604020202020204" pitchFamily="34" charset="0"/>
              <a:ea typeface="Microsoft YaHei" panose="020B0503020204020204" charset="-122"/>
              <a:cs typeface="+mj-cs"/>
              <a:sym typeface="Arial" panose="020B0604020202020204" pitchFamily="34" charset="0"/>
            </a:endParaRPr>
          </a:p>
        </p:txBody>
      </p:sp>
      <p:sp>
        <p:nvSpPr>
          <p:cNvPr id="8195" name="副标题 2"/>
          <p:cNvSpPr>
            <a:spLocks noGrp="1"/>
          </p:cNvSpPr>
          <p:nvPr>
            <p:ph type="subTitle" idx="1"/>
          </p:nvPr>
        </p:nvSpPr>
        <p:spPr/>
        <p:txBody>
          <a:bodyPr vert="horz" wrap="square" lIns="91440" tIns="45720" rIns="91440" bIns="45720" anchor="t" anchorCtr="0"/>
          <a:lstStyle/>
          <a:p>
            <a:pPr eaLnBrk="1" hangingPunct="1">
              <a:buClrTx/>
              <a:buSzTx/>
            </a:pPr>
            <a:endParaRPr lang="zh-CN" altLang="en-US" kern="1200" dirty="0">
              <a:latin typeface="Arial" panose="020B0604020202020204" pitchFamily="34" charset="0"/>
              <a:ea typeface="Microsoft YaHei" panose="020B0503020204020204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8196" name="图片 3" descr="1a0e45f1285c02103820eb8b7fd0c901"/>
          <p:cNvPicPr>
            <a:picLocks noChangeAspect="1"/>
          </p:cNvPicPr>
          <p:nvPr/>
        </p:nvPicPr>
        <p:blipFill>
          <a:blip r:embed="rId3"/>
          <a:srcRect t="3935" r="114" b="7533"/>
          <a:stretch>
            <a:fillRect/>
          </a:stretch>
        </p:blipFill>
        <p:spPr>
          <a:xfrm>
            <a:off x="0" y="30163"/>
            <a:ext cx="12215813" cy="68278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818" y="2153444"/>
            <a:ext cx="9782175" cy="2276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975" y="2824162"/>
            <a:ext cx="9544050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66034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>
                <a:latin typeface="UTM Avo" panose="02040603050506020204" pitchFamily="18" charset="0"/>
              </a:rPr>
              <a:t>Các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em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làm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theo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điều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cô</a:t>
            </a:r>
            <a:r>
              <a:rPr lang="en-US" sz="4000" dirty="0" smtClean="0">
                <a:latin typeface="UTM Avo" panose="02040603050506020204" pitchFamily="18" charset="0"/>
              </a:rPr>
              <a:t> </a:t>
            </a:r>
            <a:r>
              <a:rPr lang="en-US" sz="4000" dirty="0" err="1" smtClean="0">
                <a:latin typeface="UTM Avo" panose="02040603050506020204" pitchFamily="18" charset="0"/>
              </a:rPr>
              <a:t>sẽ</a:t>
            </a:r>
            <a:r>
              <a:rPr lang="en-US" sz="4000" dirty="0" smtClean="0">
                <a:latin typeface="UTM Avo" panose="02040603050506020204" pitchFamily="18" charset="0"/>
              </a:rPr>
              <a:t>………</a:t>
            </a:r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000" dirty="0">
              <a:latin typeface="UTM Avo" panose="0204060305050602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123090" y="2165131"/>
            <a:ext cx="4319751" cy="9354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UTM Avo" panose="02040603050506020204" pitchFamily="18" charset="0"/>
              </a:rPr>
              <a:t>Luôn</a:t>
            </a:r>
            <a:r>
              <a:rPr lang="en-US" sz="4000" dirty="0" smtClean="0">
                <a:latin typeface="UTM Avo" panose="02040603050506020204" pitchFamily="18" charset="0"/>
              </a:rPr>
              <a:t> ở </a:t>
            </a:r>
            <a:r>
              <a:rPr lang="en-US" sz="4000" dirty="0" err="1" smtClean="0">
                <a:latin typeface="UTM Avo" panose="02040603050506020204" pitchFamily="18" charset="0"/>
              </a:rPr>
              <a:t>bên</a:t>
            </a:r>
            <a:endParaRPr lang="en-US" sz="40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2297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1.0&quot;&gt;&lt;object type=&quot;1&quot; unique_id=&quot;10001&quot;&gt;&lt;object type=&quot;2&quot; unique_id=&quot;11219&quot;&gt;&lt;object type=&quot;3&quot; unique_id=&quot;11220&quot;&gt;&lt;property id=&quot;20148&quot; value=&quot;5&quot;/&gt;&lt;property id=&quot;20300&quot; value=&quot;Slide 2&quot;/&gt;&lt;property id=&quot;20307&quot; value=&quot;257&quot;/&gt;&lt;/object&gt;&lt;object type=&quot;3&quot; unique_id=&quot;11221&quot;&gt;&lt;property id=&quot;20148&quot; value=&quot;5&quot;/&gt;&lt;property id=&quot;20300&quot; value=&quot;Slide 3&quot;/&gt;&lt;property id=&quot;20307&quot; value=&quot;258&quot;/&gt;&lt;/object&gt;&lt;object type=&quot;3&quot; unique_id=&quot;11222&quot;&gt;&lt;property id=&quot;20148&quot; value=&quot;5&quot;/&gt;&lt;property id=&quot;20300&quot; value=&quot;Slide 4&quot;/&gt;&lt;property id=&quot;20307&quot; value=&quot;259&quot;/&gt;&lt;/object&gt;&lt;object type=&quot;3&quot; unique_id=&quot;11223&quot;&gt;&lt;property id=&quot;20148&quot; value=&quot;5&quot;/&gt;&lt;property id=&quot;20300&quot; value=&quot;Slide 5&quot;/&gt;&lt;property id=&quot;20307&quot; value=&quot;260&quot;/&gt;&lt;/object&gt;&lt;object type=&quot;3&quot; unique_id=&quot;11224&quot;&gt;&lt;property id=&quot;20148&quot; value=&quot;5&quot;/&gt;&lt;property id=&quot;20300&quot; value=&quot;Slide 6&quot;/&gt;&lt;property id=&quot;20307&quot; value=&quot;261&quot;/&gt;&lt;/object&gt;&lt;object type=&quot;3&quot; unique_id=&quot;11225&quot;&gt;&lt;property id=&quot;20148&quot; value=&quot;5&quot;/&gt;&lt;property id=&quot;20300&quot; value=&quot;Slide 7&quot;/&gt;&lt;property id=&quot;20307&quot; value=&quot;262&quot;/&gt;&lt;/object&gt;&lt;object type=&quot;3&quot; unique_id=&quot;11226&quot;&gt;&lt;property id=&quot;20148&quot; value=&quot;5&quot;/&gt;&lt;property id=&quot;20300&quot; value=&quot;Slide 8&quot;/&gt;&lt;property id=&quot;20307&quot; value=&quot;266&quot;/&gt;&lt;/object&gt;&lt;object type=&quot;3&quot; unique_id=&quot;11227&quot;&gt;&lt;property id=&quot;20148&quot; value=&quot;5&quot;/&gt;&lt;property id=&quot;20300&quot; value=&quot;Slide 9 - &amp;quot;Các em làm theo điều cô sẽ………&amp;quot;&quot;/&gt;&lt;property id=&quot;20307&quot; value=&quot;267&quot;/&gt;&lt;/object&gt;&lt;object type=&quot;3&quot; unique_id=&quot;11228&quot;&gt;&lt;property id=&quot;20148&quot; value=&quot;5&quot;/&gt;&lt;property id=&quot;20300&quot; value=&quot;Slide 10&quot;/&gt;&lt;property id=&quot;20307&quot; value=&quot;268&quot;/&gt;&lt;/object&gt;&lt;object type=&quot;3&quot; unique_id=&quot;11229&quot;&gt;&lt;property id=&quot;20148&quot; value=&quot;5&quot;/&gt;&lt;property id=&quot;20300&quot; value=&quot;Slide 11&quot;/&gt;&lt;property id=&quot;20307&quot; value=&quot;269&quot;/&gt;&lt;/object&gt;&lt;object type=&quot;3&quot; unique_id=&quot;11230&quot;&gt;&lt;property id=&quot;20148&quot; value=&quot;5&quot;/&gt;&lt;property id=&quot;20300&quot; value=&quot;Slide 12&quot;/&gt;&lt;property id=&quot;20307&quot; value=&quot;270&quot;/&gt;&lt;/object&gt;&lt;object type=&quot;3&quot; unique_id=&quot;11231&quot;&gt;&lt;property id=&quot;20148&quot; value=&quot;5&quot;/&gt;&lt;property id=&quot;20300&quot; value=&quot;Slide 13&quot;/&gt;&lt;property id=&quot;20307&quot; value=&quot;265&quot;/&gt;&lt;/object&gt;&lt;object type=&quot;3&quot; unique_id=&quot;11314&quot;&gt;&lt;property id=&quot;20148&quot; value=&quot;5&quot;/&gt;&lt;property id=&quot;20300&quot; value=&quot;Slide 1&quot;/&gt;&lt;property id=&quot;20307&quot; value=&quot;271&quot;/&gt;&lt;/object&gt;&lt;/object&gt;&lt;object type=&quot;8&quot; unique_id=&quot;11245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51</Words>
  <Application>Microsoft Office PowerPoint</Application>
  <PresentationFormat>Custom</PresentationFormat>
  <Paragraphs>13</Paragraphs>
  <Slides>13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Office 主题</vt:lpstr>
      <vt:lpstr>1_Office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 em làm theo điều cô sẽ………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MTC</cp:lastModifiedBy>
  <cp:revision>2</cp:revision>
  <dcterms:created xsi:type="dcterms:W3CDTF">2021-01-19T11:58:13Z</dcterms:created>
  <dcterms:modified xsi:type="dcterms:W3CDTF">2021-04-29T06:20:50Z</dcterms:modified>
</cp:coreProperties>
</file>