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7" r:id="rId3"/>
    <p:sldMasterId id="2147483682" r:id="rId4"/>
  </p:sldMasterIdLst>
  <p:notesMasterIdLst>
    <p:notesMasterId r:id="rId20"/>
  </p:notesMasterIdLst>
  <p:sldIdLst>
    <p:sldId id="29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88" r:id="rId16"/>
    <p:sldId id="268" r:id="rId17"/>
    <p:sldId id="269" r:id="rId18"/>
    <p:sldId id="287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 autoAdjust="0"/>
  </p:normalViewPr>
  <p:slideViewPr>
    <p:cSldViewPr snapToGrid="0">
      <p:cViewPr varScale="1">
        <p:scale>
          <a:sx n="65" d="100"/>
          <a:sy n="65" d="100"/>
        </p:scale>
        <p:origin x="60" y="2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2357C-81DB-4D59-A23D-D14A6DF8CA8C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24087-53B6-443F-B602-78C6BEDF1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8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8192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1288" y="768350"/>
            <a:ext cx="6821487" cy="3836988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147" name="文本占位符 81922"/>
          <p:cNvSpPr>
            <a:spLocks noGrp="1"/>
          </p:cNvSpPr>
          <p:nvPr>
            <p:ph type="body" idx="1"/>
          </p:nvPr>
        </p:nvSpPr>
        <p:spPr>
          <a:xfrm>
            <a:off x="711200" y="4860925"/>
            <a:ext cx="5683250" cy="4605338"/>
          </a:xfrm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/>
            <a:endParaRPr dirty="0">
              <a:ea typeface="等线" charset="-122"/>
            </a:endParaRPr>
          </a:p>
        </p:txBody>
      </p:sp>
      <p:sp>
        <p:nvSpPr>
          <p:cNvPr id="6148" name="灯片编号占位符 1"/>
          <p:cNvSpPr txBox="1">
            <a:spLocks noGrp="1"/>
          </p:cNvSpPr>
          <p:nvPr/>
        </p:nvSpPr>
        <p:spPr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</a:ln>
        </p:spPr>
        <p:txBody>
          <a:bodyPr lIns="99075" tIns="49538" rIns="99075" bIns="49538" anchor="b" anchorCtr="0"/>
          <a:lstStyle/>
          <a:p>
            <a:pPr marL="0" marR="0" lvl="0" indent="0" algn="r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en-US" altLang="zh-CN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  <a:pPr marL="0" marR="0" lvl="0" indent="0" algn="r" defTabSz="990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37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922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66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922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422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922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057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922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763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48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22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34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9813746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654060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b="0">
                <a:solidFill>
                  <a:prstClr val="black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62E484-0924-4E6D-A4E6-CBA5956EBD93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b="0">
                <a:solidFill>
                  <a:prstClr val="black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b="0">
                <a:solidFill>
                  <a:prstClr val="black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19C908-EBFD-4801-9AEE-5D20B0983C13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90991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b="0">
                <a:solidFill>
                  <a:prstClr val="black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1DB1F8-DFF6-40BD-ABA8-76130196DA82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b="0">
                <a:solidFill>
                  <a:prstClr val="black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b="0">
                <a:solidFill>
                  <a:prstClr val="black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BABA22-0082-4CB7-89FC-E587E1DE3747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56533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228759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50A871-A575-426B-B8DE-D7FCECD582DC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2021/5/3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7E6C5F-ABF7-4F7F-A5CC-DD671C1A190D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136342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50A871-A575-426B-B8DE-D7FCECD582DC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2021/5/3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7E6C5F-ABF7-4F7F-A5CC-DD671C1A190D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94454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50A871-A575-426B-B8DE-D7FCECD582DC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2021/5/3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7E6C5F-ABF7-4F7F-A5CC-DD671C1A190D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86041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805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bg>
      <p:bgPr>
        <a:solidFill>
          <a:srgbClr val="D9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50A871-A575-426B-B8DE-D7FCECD582DC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2021/5/3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7E6C5F-ABF7-4F7F-A5CC-DD671C1A190D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529444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2644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51303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3330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30184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2235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367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33389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41222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548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0976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0047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47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50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82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69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970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54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69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NUL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NUL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15D63-A407-46BF-90A4-6E625821C91C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FD379B-261A-459A-83F2-C802935B633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86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34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ransition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anose="02010600030101010101" pitchFamily="2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50A871-A575-426B-B8DE-D7FCECD582DC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2021/5/3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7E6C5F-ABF7-4F7F-A5CC-DD671C1A190D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charset="0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98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ransition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anose="02010600030101010101" pitchFamily="2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  <a:ea typeface="SimSun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90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NULL"/><Relationship Id="rId1" Type="http://schemas.microsoft.com/office/2007/relationships/media" Target="NULL"/><Relationship Id="rId4" Type="http://schemas.openxmlformats.org/officeDocument/2006/relationships/image" Target="NUL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NUL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NULL"/><Relationship Id="rId1" Type="http://schemas.microsoft.com/office/2007/relationships/media" Target="NULL"/><Relationship Id="rId5" Type="http://schemas.microsoft.com/office/2007/relationships/hdphoto" Target="NULL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10223500" y="5072063"/>
            <a:ext cx="132080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1" tIns="58610" rIns="117221" bIns="58610" anchor="ctr"/>
          <a:lstStyle/>
          <a:p>
            <a:endParaRPr lang="en-US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71200" y="4495800"/>
            <a:ext cx="10160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0" y="0"/>
            <a:ext cx="12192000" cy="1066800"/>
          </a:xfrm>
          <a:prstGeom prst="rect">
            <a:avLst/>
          </a:prstGeom>
          <a:solidFill>
            <a:srgbClr val="00CCFF"/>
          </a:solidFill>
          <a:ln>
            <a:noFill/>
          </a:ln>
          <a:effectLst/>
          <a:extLst/>
        </p:spPr>
        <p:txBody>
          <a:bodyPr wrap="none" lIns="117221" tIns="58610" rIns="117221" bIns="58610" anchor="ctr"/>
          <a:lstStyle/>
          <a:p>
            <a:endParaRPr lang="en-US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378" y="5222573"/>
            <a:ext cx="2163623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0320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49" name="Picture 41" descr="Book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5244" y="193675"/>
            <a:ext cx="1727200" cy="796925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FF99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4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1800"/>
            <a:ext cx="12192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4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4343400"/>
            <a:ext cx="162560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9464"/>
            <a:ext cx="162560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3759203" y="304802"/>
            <a:ext cx="4491567" cy="395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7221" tIns="58610" rIns="117221" bIns="58610">
            <a:spAutoFit/>
          </a:bodyPr>
          <a:lstStyle/>
          <a:p>
            <a:endParaRPr lang="en-US"/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2641600" y="2179675"/>
            <a:ext cx="6616088" cy="1180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17221" tIns="58610" rIns="117221" bIns="5861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TIẾNG VIỆT 1</a:t>
            </a:r>
            <a:endParaRPr lang="vi-VN" sz="6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51560"/>
            <a:ext cx="121920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0" y="1143000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1" tIns="58610" rIns="117221" bIns="58610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0" y="1508760"/>
            <a:ext cx="12192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7221" tIns="58610" rIns="117221" bIns="58610">
            <a:spAutoFit/>
          </a:bodyPr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0" y="1565910"/>
            <a:ext cx="121920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7221" tIns="58610" rIns="117221" bIns="58610">
            <a:spAutoFit/>
          </a:bodyPr>
          <a:lstStyle/>
          <a:p>
            <a:endParaRPr lang="en-US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0" y="1236288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0" y="1541088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0" y="1588714"/>
            <a:ext cx="91440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33870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55968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41490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63588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49110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71970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79590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8721004" y="6561197"/>
            <a:ext cx="22860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9" rIns="91436" bIns="45719" anchor="ctr"/>
          <a:lstStyle/>
          <a:p>
            <a:endParaRPr lang="en-US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36918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44538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51396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59016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66636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75018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8263804" y="6612790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endParaRPr lang="en-US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67602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61506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3860431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44234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49314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55410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79794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85890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42202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47282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53378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59474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65570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71666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77762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8385864" y="3736889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7369864" y="3877711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29464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23368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508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1016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16256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65024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58928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3556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4064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4572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51816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100584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94488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7112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7620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8128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87376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10668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11176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11684000" y="1152626"/>
            <a:ext cx="3048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/>
          <a:lstStyle/>
          <a:p>
            <a:endParaRPr lang="en-US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0" y="1518386"/>
            <a:ext cx="12192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7226" tIns="58613" rIns="117226" bIns="58613">
            <a:spAutoFit/>
          </a:bodyPr>
          <a:lstStyle/>
          <a:p>
            <a:endParaRPr lang="en-US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0" y="1575536"/>
            <a:ext cx="121920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7226" tIns="58613" rIns="117226" bIns="58613">
            <a:spAutoFit/>
          </a:bodyPr>
          <a:lstStyle/>
          <a:p>
            <a:endParaRPr lang="en-US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872067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4224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20320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27432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33528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38608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4389967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49784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55880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62992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69088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7476067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7967133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85344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91440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98552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104648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11032067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11540067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11988800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347133" y="1011804"/>
            <a:ext cx="332994" cy="55596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7226" tIns="58613" rIns="117226" bIns="58613" anchor="ctr">
            <a:spAutoFit/>
          </a:bodyPr>
          <a:lstStyle/>
          <a:p>
            <a:endParaRPr lang="en-US"/>
          </a:p>
        </p:txBody>
      </p:sp>
      <p:pic>
        <p:nvPicPr>
          <p:cNvPr id="350" name="5c3f20462760d">
            <a:hlinkClick r:id="" action="ppaction://media"/>
            <a:extLst>
              <a:ext uri="{FF2B5EF4-FFF2-40B4-BE49-F238E27FC236}">
                <a16:creationId xmlns:a16="http://schemas.microsoft.com/office/drawing/2014/main" id="{4949D90D-B89B-483E-9291-B49F2E0EF5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-67310" y="-1046272"/>
            <a:ext cx="487363" cy="48736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885" y="4138855"/>
            <a:ext cx="3541848" cy="2422343"/>
          </a:xfrm>
          <a:prstGeom prst="rect">
            <a:avLst/>
          </a:prstGeom>
        </p:spPr>
      </p:pic>
      <p:sp>
        <p:nvSpPr>
          <p:cNvPr id="101" name="Text Box 99"/>
          <p:cNvSpPr txBox="1">
            <a:spLocks noChangeArrowheads="1"/>
          </p:cNvSpPr>
          <p:nvPr/>
        </p:nvSpPr>
        <p:spPr bwMode="auto">
          <a:xfrm>
            <a:off x="654049" y="99148"/>
            <a:ext cx="10456139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PHÒNG GIÁO DỤC VÀ ĐÀO TẠO QUẠN LONG BIÊN</a:t>
            </a:r>
          </a:p>
          <a:p>
            <a:pPr algn="ctr"/>
            <a:r>
              <a:rPr lang="en-US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TRƯỜNG TIỂU HỌC ÁI MỘ B</a:t>
            </a:r>
            <a:endParaRPr lang="en-US" sz="24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275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6414" y="0"/>
            <a:ext cx="6514937" cy="674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82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ctrTitle"/>
          </p:nvPr>
        </p:nvSpPr>
        <p:spPr/>
        <p:txBody>
          <a:bodyPr vert="horz" wrap="square" lIns="91440" tIns="45720" rIns="91440" bIns="45720" anchor="b" anchorCtr="0"/>
          <a:lstStyle/>
          <a:p>
            <a:pPr eaLnBrk="1" hangingPunct="1">
              <a:buClrTx/>
              <a:buSzTx/>
              <a:buFont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8195" name="副标题 2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8196" name="图片 3" descr="1a0e45f1285c02103820eb8b7fd0c901"/>
          <p:cNvPicPr>
            <a:picLocks noChangeAspect="1"/>
          </p:cNvPicPr>
          <p:nvPr/>
        </p:nvPicPr>
        <p:blipFill>
          <a:blip r:embed="rId4"/>
          <a:srcRect t="3935" r="114" b="7533"/>
          <a:stretch>
            <a:fillRect/>
          </a:stretch>
        </p:blipFill>
        <p:spPr>
          <a:xfrm>
            <a:off x="0" y="30163"/>
            <a:ext cx="12215813" cy="6827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0" name="TextBox 12"/>
          <p:cNvSpPr txBox="1"/>
          <p:nvPr/>
        </p:nvSpPr>
        <p:spPr>
          <a:xfrm>
            <a:off x="2385848" y="1382713"/>
            <a:ext cx="8040414" cy="14465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Các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bạn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nhỏ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chuẩn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bị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gì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cho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bài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học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cuối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năm</a:t>
            </a:r>
            <a:endParaRPr kumimoji="0" lang="en-US" altLang="x-non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SimSun" panose="02010600030101010101" pitchFamily="2" charset="-122"/>
              <a:cs typeface="UTM Avo" panose="020406030505060202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447393" y="3281582"/>
            <a:ext cx="5665076" cy="97746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UTM Avo" panose="02040603050506020204" pitchFamily="18" charset="0"/>
              </a:rPr>
              <a:t>Làm</a:t>
            </a:r>
            <a:r>
              <a:rPr lang="en-US" sz="3200" dirty="0" smtClean="0">
                <a:latin typeface="UTM Avo" panose="02040603050506020204" pitchFamily="18" charset="0"/>
              </a:rPr>
              <a:t> </a:t>
            </a:r>
            <a:r>
              <a:rPr lang="en-US" sz="3200" dirty="0" err="1" smtClean="0">
                <a:latin typeface="UTM Avo" panose="02040603050506020204" pitchFamily="18" charset="0"/>
              </a:rPr>
              <a:t>những</a:t>
            </a:r>
            <a:r>
              <a:rPr lang="en-US" sz="3200" dirty="0" smtClean="0">
                <a:latin typeface="UTM Avo" panose="02040603050506020204" pitchFamily="18" charset="0"/>
              </a:rPr>
              <a:t> </a:t>
            </a:r>
            <a:r>
              <a:rPr lang="en-US" sz="3200" dirty="0" err="1" smtClean="0">
                <a:latin typeface="UTM Avo" panose="02040603050506020204" pitchFamily="18" charset="0"/>
              </a:rPr>
              <a:t>chiếc</a:t>
            </a:r>
            <a:r>
              <a:rPr lang="en-US" sz="3200" dirty="0" smtClean="0">
                <a:latin typeface="UTM Avo" panose="02040603050506020204" pitchFamily="18" charset="0"/>
              </a:rPr>
              <a:t> </a:t>
            </a:r>
            <a:r>
              <a:rPr lang="en-US" sz="3200" dirty="0" err="1" smtClean="0">
                <a:latin typeface="UTM Avo" panose="02040603050506020204" pitchFamily="18" charset="0"/>
              </a:rPr>
              <a:t>túi</a:t>
            </a:r>
            <a:r>
              <a:rPr lang="en-US" sz="3200" dirty="0" smtClean="0">
                <a:latin typeface="UTM Avo" panose="02040603050506020204" pitchFamily="18" charset="0"/>
              </a:rPr>
              <a:t> </a:t>
            </a:r>
            <a:r>
              <a:rPr lang="en-US" sz="3200" dirty="0" err="1" smtClean="0">
                <a:latin typeface="UTM Avo" panose="02040603050506020204" pitchFamily="18" charset="0"/>
              </a:rPr>
              <a:t>bí</a:t>
            </a:r>
            <a:r>
              <a:rPr lang="en-US" sz="3200" dirty="0" smtClean="0">
                <a:latin typeface="UTM Avo" panose="02040603050506020204" pitchFamily="18" charset="0"/>
              </a:rPr>
              <a:t> </a:t>
            </a:r>
            <a:r>
              <a:rPr lang="en-US" sz="3200" dirty="0" err="1" smtClean="0">
                <a:latin typeface="UTM Avo" panose="02040603050506020204" pitchFamily="18" charset="0"/>
              </a:rPr>
              <a:t>mật</a:t>
            </a:r>
            <a:endParaRPr lang="en-US" sz="3200" dirty="0"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597881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ctrTitle"/>
          </p:nvPr>
        </p:nvSpPr>
        <p:spPr/>
        <p:txBody>
          <a:bodyPr vert="horz" wrap="square" lIns="91440" tIns="45720" rIns="91440" bIns="45720" anchor="b" anchorCtr="0"/>
          <a:lstStyle/>
          <a:p>
            <a:pPr eaLnBrk="1" hangingPunct="1">
              <a:buClrTx/>
              <a:buSzTx/>
              <a:buFont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8195" name="副标题 2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8196" name="图片 3" descr="1a0e45f1285c02103820eb8b7fd0c901"/>
          <p:cNvPicPr>
            <a:picLocks noChangeAspect="1"/>
          </p:cNvPicPr>
          <p:nvPr/>
        </p:nvPicPr>
        <p:blipFill>
          <a:blip r:embed="rId4"/>
          <a:srcRect t="3935" r="114" b="7533"/>
          <a:stretch>
            <a:fillRect/>
          </a:stretch>
        </p:blipFill>
        <p:spPr>
          <a:xfrm>
            <a:off x="0" y="30163"/>
            <a:ext cx="12215813" cy="6827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0" name="TextBox 12"/>
          <p:cNvSpPr txBox="1"/>
          <p:nvPr/>
        </p:nvSpPr>
        <p:spPr>
          <a:xfrm>
            <a:off x="2207173" y="1386176"/>
            <a:ext cx="8303172" cy="14465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Vì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sao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khi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tạm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biệt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thầy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giáo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,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mắt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bạn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nào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cũng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</a:t>
            </a:r>
            <a:r>
              <a:rPr kumimoji="0" lang="en-US" altLang="x-none" sz="44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đỏ</a:t>
            </a:r>
            <a:r>
              <a:rPr kumimoji="0" lang="en-US" altLang="x-none" sz="4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UTM Avo" panose="02040603050506020204" pitchFamily="18" charset="0"/>
              </a:rPr>
              <a:t> hoe</a:t>
            </a:r>
            <a:endParaRPr kumimoji="0" lang="en-US" altLang="x-non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SimSun" panose="02010600030101010101" pitchFamily="2" charset="-122"/>
              <a:cs typeface="UTM Avo" panose="020406030505060202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447393" y="3281582"/>
            <a:ext cx="5665076" cy="97746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buồn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khi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phải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xa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thầy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43881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ctrTitle"/>
          </p:nvPr>
        </p:nvSpPr>
        <p:spPr/>
        <p:txBody>
          <a:bodyPr vert="horz" wrap="square" lIns="91440" tIns="45720" rIns="91440" bIns="45720" anchor="b" anchorCtr="0"/>
          <a:lstStyle/>
          <a:p>
            <a:pPr eaLnBrk="1" hangingPunct="1">
              <a:buClrTx/>
              <a:buSzTx/>
              <a:buFont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8195" name="副标题 2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8196" name="图片 3" descr="1a0e45f1285c02103820eb8b7fd0c901"/>
          <p:cNvPicPr>
            <a:picLocks noChangeAspect="1"/>
          </p:cNvPicPr>
          <p:nvPr/>
        </p:nvPicPr>
        <p:blipFill>
          <a:blip r:embed="rId3"/>
          <a:srcRect t="3935" r="114" b="7533"/>
          <a:stretch>
            <a:fillRect/>
          </a:stretch>
        </p:blipFill>
        <p:spPr>
          <a:xfrm>
            <a:off x="0" y="30163"/>
            <a:ext cx="12215813" cy="68278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927" y="2001838"/>
            <a:ext cx="8848725" cy="23145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550" y="2001838"/>
            <a:ext cx="9081102" cy="214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2201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ctrTitle"/>
          </p:nvPr>
        </p:nvSpPr>
        <p:spPr/>
        <p:txBody>
          <a:bodyPr vert="horz" wrap="square" lIns="91440" tIns="45720" rIns="91440" bIns="45720" anchor="b" anchorCtr="0"/>
          <a:lstStyle/>
          <a:p>
            <a:pPr eaLnBrk="1" hangingPunct="1">
              <a:buClrTx/>
              <a:buSzTx/>
              <a:buFont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8195" name="副标题 2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</a:pPr>
            <a:endParaRPr lang="zh-CN" altLang="en-US" kern="1200" dirty="0">
              <a:latin typeface="Arial" panose="020B0604020202020204" pitchFamily="34" charset="0"/>
              <a:ea typeface="Microsoft YaHei" panose="020B050302020402020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8196" name="图片 3" descr="1a0e45f1285c02103820eb8b7fd0c901"/>
          <p:cNvPicPr>
            <a:picLocks noChangeAspect="1"/>
          </p:cNvPicPr>
          <p:nvPr/>
        </p:nvPicPr>
        <p:blipFill>
          <a:blip r:embed="rId3"/>
          <a:srcRect t="3935" r="114" b="7533"/>
          <a:stretch>
            <a:fillRect/>
          </a:stretch>
        </p:blipFill>
        <p:spPr>
          <a:xfrm>
            <a:off x="0" y="30163"/>
            <a:ext cx="12215813" cy="68278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843" y="1828304"/>
            <a:ext cx="11239500" cy="22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23" y="2080716"/>
            <a:ext cx="1098232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18085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623888" y="260350"/>
            <a:ext cx="10972800" cy="1143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lstStyle/>
          <a:p>
            <a:pPr eaLnBrk="1" hangingPunct="1"/>
            <a:endParaRPr lang="en-US" altLang="zh-CN" dirty="0">
              <a:ea typeface="SimSun" panose="02010600030101010101" pitchFamily="2" charset="-122"/>
            </a:endParaRPr>
          </a:p>
        </p:txBody>
      </p:sp>
      <p:pic>
        <p:nvPicPr>
          <p:cNvPr id="20483" name="Content Placeholder 5" descr="slide-ket-thuc-trong-powerpoint-dep-62_103209562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-25400" y="14288"/>
            <a:ext cx="12268200" cy="6884987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36188389"/>
      </p:ext>
    </p:extLst>
  </p:cSld>
  <p:clrMapOvr>
    <a:masterClrMapping/>
  </p:clrMapOvr>
  <p:transition spd="slow">
    <p:wip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Lam tac\9309ac64-8288-4ea0-aa2f-061f9418d41f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Lam tac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1"/>
            <a:ext cx="97155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\Desktop\Lam tac\800px_COLOURBOX9774185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477" y="4855370"/>
            <a:ext cx="1066800" cy="70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\Desktop\Lam tac\800px_COLOURBOX9774185 (4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4855370"/>
            <a:ext cx="1787353" cy="605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ADMIN\Desktop\Lam tac\800px_COLOURBOX9774185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855370"/>
            <a:ext cx="762000" cy="50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ADMIN\Desktop\Lam tac\800px_COLOURBOX9774185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55370"/>
            <a:ext cx="1066800" cy="70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ADMIN\Desktop\Lam tac\800px_COLOURBOX9774185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52001" y="4828596"/>
            <a:ext cx="914400" cy="559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C:\Users\ADMIN\Desktop\Lam tac\il_570xN.938660066_slv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8421">
                        <a14:foregroundMark x1="75965" y1="14147" x2="87193" y2="14147"/>
                      </a14:backgroundRemoval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1" y="3617703"/>
            <a:ext cx="1474982" cy="2630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Users\ADMIN\Desktop\Lam tac\lumberjack-lean-on-the-wood-log-vector-778032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1944" l="0" r="100000">
                        <a14:foregroundMark x1="43460" y1="12500" x2="39782" y2="19444"/>
                        <a14:foregroundMark x1="45913" y1="32778" x2="44278" y2="41389"/>
                      </a14:backgroundRemoval>
                    </a14:imgEffect>
                    <a14:imgEffect>
                      <a14:brightnessContrast contras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243">
            <a:off x="8915994" y="3730164"/>
            <a:ext cx="1835809" cy="2773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ình ảnh có liên quan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aintBrush/>
                    </a14:imgEffect>
                    <a14:imgEffect>
                      <a14:backgroundRemoval t="0" b="99133" l="4950" r="90900">
                        <a14:backgroundMark x1="50900" y1="25867" x2="52200" y2="26400"/>
                        <a14:backgroundMark x1="63000" y1="48667" x2="62200" y2="49333"/>
                        <a14:backgroundMark x1="64800" y1="41467" x2="63600" y2="42000"/>
                        <a14:backgroundMark x1="71800" y1="48933" x2="72300" y2="50000"/>
                        <a14:backgroundMark x1="59500" y1="61467" x2="58500" y2="62800"/>
                        <a14:backgroundMark x1="39700" y1="48800" x2="39700" y2="49867"/>
                        <a14:backgroundMark x1="38400" y1="51600" x2="38000" y2="51867"/>
                        <a14:backgroundMark x1="46700" y1="53600" x2="47200" y2="54933"/>
                        <a14:backgroundMark x1="53100" y1="35333" x2="53100" y2="35867"/>
                        <a14:backgroundMark x1="71700" y1="45733" x2="71200" y2="46133"/>
                        <a14:backgroundMark x1="74600" y1="44267" x2="74000" y2="44800"/>
                        <a14:backgroundMark x1="77200" y1="49200" x2="77300" y2="49867"/>
                        <a14:backgroundMark x1="19800" y1="50133" x2="20500" y2="50400"/>
                        <a14:backgroundMark x1="22000" y1="47333" x2="22700" y2="47333"/>
                        <a14:backgroundMark x1="21100" y1="56800" x2="21100" y2="57333"/>
                        <a14:backgroundMark x1="23300" y1="34400" x2="23500" y2="35067"/>
                        <a14:backgroundMark x1="53500" y1="42667" x2="53600" y2="43467"/>
                        <a14:backgroundMark x1="66300" y1="23200" x2="67600" y2="23867"/>
                        <a14:backgroundMark x1="73400" y1="58400" x2="73500" y2="588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743199" y="-838199"/>
            <a:ext cx="9281827" cy="8248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C:\Users\ADMIN\Desktop\Tai nguyen thiet ke tro choi\Giai cuu rung xanh\playful-wild-monkeys_1308-2930 (4)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38402" y="757012"/>
            <a:ext cx="914399" cy="131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4" descr="Hình ảnh có liên qu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688">
                        <a14:foregroundMark x1="22813" y1="35938" x2="26563" y2="52188"/>
                        <a14:foregroundMark x1="34063" y1="19375" x2="37813" y2="46875"/>
                        <a14:foregroundMark x1="30000" y1="28125" x2="35938" y2="44063"/>
                        <a14:foregroundMark x1="32813" y1="25938" x2="33750" y2="35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5904" flipH="1">
            <a:off x="2158968" y="3290863"/>
            <a:ext cx="1015637" cy="99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DMIN\Desktop\Tai nguyen thiet ke tro choi\Bảng gỗ\images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924" y="228600"/>
            <a:ext cx="2605877" cy="2617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26079" y="1836003"/>
            <a:ext cx="206184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BẢO VỆ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RỪNG XANH</a:t>
            </a:r>
          </a:p>
        </p:txBody>
      </p:sp>
      <p:pic>
        <p:nvPicPr>
          <p:cNvPr id="1034" name="Picture 10" descr="C:\Users\ADMIN\Desktop\Tai nguyen thiet ke tro choi\Angry birds epic birds\1505573783630 (2)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767" y="2916785"/>
            <a:ext cx="1152193" cy="70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Zen Garden In-Game - Laura Shigihara - NhacCuaTu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201400" y="536240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1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50">
                <p:cTn id="43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Lam tac\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" y="-635"/>
            <a:ext cx="1219136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ADMIN\Desktop\Giai cuu con vat\wooden-board-theme-image-1-vector-clip-art_csp973836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111" y1="5870" x2="2889" y2="16771"/>
                        <a14:foregroundMark x1="6667" y1="66876" x2="9222" y2="84696"/>
                        <a14:foregroundMark x1="92333" y1="6918" x2="96556" y2="16771"/>
                        <a14:foregroundMark x1="96556" y1="70860" x2="91778" y2="87841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867055"/>
            <a:ext cx="8458200" cy="513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2905836" y="1957907"/>
            <a:ext cx="6608928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 đọc đúng các âm, tiếng, từ sau để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giúp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chú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khỉ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ngăn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chặn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hành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vi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phá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rừng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nhóm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lâm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tặc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2" descr="C:\Users\ADMIN\Desktop\Tai nguyen thiet ke tro choi\Bảng gỗ\Picture1 (2)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515" y="5334001"/>
            <a:ext cx="1268327" cy="53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32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Lam tac\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" y="-635"/>
            <a:ext cx="12192635" cy="685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ADMIN\Desktop\Lam tac\tải xuố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76600" y="3914922"/>
            <a:ext cx="762000" cy="96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Users\ADMIN\Desktop\Lam tac\800px_COLOURBOX9774185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68258" y="4388914"/>
            <a:ext cx="1676400" cy="43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:\Users\ADMIN\Desktop\Lam tac\800px_COLOURBOX9774185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23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4388914"/>
            <a:ext cx="1044576" cy="69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DMIN\Desktop\Lam tac\800px_COLOURBOX9774185 (4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0580">
            <a:off x="2005148" y="4734806"/>
            <a:ext cx="1091619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ADMIN\Desktop\Lam tac\800px_COLOURBOX9774185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23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4659" y="4573299"/>
            <a:ext cx="994682" cy="69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ADMIN\Desktop\Lam tac\tree-576145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4724400"/>
            <a:ext cx="5937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C:\Users\ADMIN\Desktop\Lam tac\lumberjack-lean-on-the-wood-log-vector-7780327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1944" l="0" r="100000">
                        <a14:foregroundMark x1="43460" y1="12500" x2="39782" y2="19444"/>
                        <a14:foregroundMark x1="45913" y1="32778" x2="44278" y2="41389"/>
                      </a14:backgroundRemoval>
                    </a14:imgEffect>
                    <a14:imgEffect>
                      <a14:brightnessContrast contras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243" flipH="1">
            <a:off x="1823087" y="4111014"/>
            <a:ext cx="1455738" cy="2242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ADMIN\Desktop\Untitleda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62200"/>
            <a:ext cx="40894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ADMIN\Desktop\Picture1a (2)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915" y="3948155"/>
            <a:ext cx="1560513" cy="226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 descr="C:\Users\ADMIN\Desktop\Lam tac\il_570xN.938660066_slvo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8421">
                        <a14:foregroundMark x1="75965" y1="14147" x2="87193" y2="14147"/>
                      </a14:backgroundRemoval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33800" y="4094704"/>
            <a:ext cx="1104900" cy="206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C:\Users\ADMIN\Desktop\Lam tac\stock-vector-cartoon-art-of-a-lumberjack-paul-bunyan-type-with-a-log-on-his-shoulder-this-guy-has-the-typical-17555299.jp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868" l="0" r="100000">
                        <a14:backgroundMark x1="34375" y1="82830" x2="30250" y2="82830"/>
                        <a14:backgroundMark x1="43250" y1="81698" x2="37000" y2="82830"/>
                        <a14:backgroundMark x1="69750" y1="79717" x2="77625" y2="77358"/>
                        <a14:backgroundMark x1="44250" y1="6226" x2="12500" y2="13679"/>
                        <a14:backgroundMark x1="51000" y1="7358" x2="7250" y2="26981"/>
                        <a14:backgroundMark x1="93250" y1="3396" x2="99000" y2="7358"/>
                        <a14:backgroundMark x1="96375" y1="23113" x2="84875" y2="73019"/>
                        <a14:backgroundMark x1="6250" y1="68302" x2="13500" y2="87925"/>
                        <a14:backgroundMark x1="30750" y1="63585" x2="10375" y2="86038"/>
                        <a14:backgroundMark x1="77125" y1="91132" x2="92750" y2="84057"/>
                      </a14:backgroundRemoval>
                    </a14:imgEffect>
                    <a14:imgEffect>
                      <a14:brightnessContrast bright="-20000" contrast="20000"/>
                    </a14:imgEffect>
                    <a14:imgEffect>
                      <a14:colorTemperature colorTemp="11200"/>
                    </a14:imgEffect>
                    <a14:imgEffect>
                      <a14:saturation sat="2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05427" y="4778808"/>
            <a:ext cx="990600" cy="138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C:\Users\ADMIN\Desktop\Tai nguyen thiet ke tro choi\Giai cuu rung xanh\playful-wild-monkeys_1308-2930 (4)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257" y="737962"/>
            <a:ext cx="946944" cy="131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C:\Users\ADMIN\Desktop\Tai nguyen thiet ke tro choi\Giai cuu rung xanh\scimmia-del-fumetto-316539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1875" y1="25791" x2="17750" y2="43845"/>
                        <a14:foregroundMark x1="39625" y1="23329" x2="31750" y2="45369"/>
                        <a14:foregroundMark x1="29750" y1="24385" x2="28625" y2="40914"/>
                        <a14:foregroundMark x1="14625" y1="28722" x2="19250" y2="40445"/>
                      </a14:backgroundRemoval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793">
            <a:off x="3601072" y="1393595"/>
            <a:ext cx="797916" cy="85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ình ảnh có li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4088" y1="17556" x2="2210" y2="22889"/>
                        <a14:foregroundMark x1="22376" y1="11778" x2="27624" y2="14444"/>
                        <a14:foregroundMark x1="33149" y1="4667" x2="33978" y2="10000"/>
                        <a14:foregroundMark x1="35083" y1="21333" x2="38398" y2="26667"/>
                        <a14:foregroundMark x1="81215" y1="8000" x2="83149" y2="14444"/>
                        <a14:foregroundMark x1="92541" y1="12444" x2="98619" y2="14667"/>
                        <a14:foregroundMark x1="98895" y1="19778" x2="96961" y2="21556"/>
                        <a14:foregroundMark x1="88398" y1="21556" x2="90608" y2="24667"/>
                        <a14:foregroundMark x1="82873" y1="26889" x2="84807" y2="31556"/>
                        <a14:backgroundMark x1="46409" y1="26667" x2="47514" y2="27778"/>
                        <a14:backgroundMark x1="35359" y1="55778" x2="33978" y2="56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2671">
            <a:off x="7216961" y="553658"/>
            <a:ext cx="1066109" cy="132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ình ảnh có li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9688">
                        <a14:foregroundMark x1="22813" y1="35938" x2="26563" y2="52188"/>
                        <a14:foregroundMark x1="34063" y1="19375" x2="37813" y2="46875"/>
                        <a14:foregroundMark x1="30000" y1="28125" x2="35938" y2="44063"/>
                        <a14:foregroundMark x1="32813" y1="25938" x2="33750" y2="35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5904" flipH="1">
            <a:off x="6120709" y="1216296"/>
            <a:ext cx="835776" cy="81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Kết quả hình ảnh cho monkey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0560" flipH="1">
            <a:off x="8866121" y="1559557"/>
            <a:ext cx="1009744" cy="99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Kết quả hình ảnh cho pineapple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805" y="1807804"/>
            <a:ext cx="829187" cy="87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ình ảnh có li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620" y="2194412"/>
            <a:ext cx="500579" cy="60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Kết quả hình ảnh cho durian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4000" y1="4621" x2="31846" y2="21209"/>
                        <a14:foregroundMark x1="28462" y1="3791" x2="34308" y2="174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242" y="1322580"/>
            <a:ext cx="562424" cy="730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0" descr="Hình ảnh có liên qu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40" y="1839697"/>
            <a:ext cx="482600" cy="58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2" descr="Kết quả hình ảnh cho durian carto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4000" y1="4621" x2="31846" y2="21209"/>
                        <a14:foregroundMark x1="28462" y1="3791" x2="34308" y2="174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015" y="2489862"/>
            <a:ext cx="528998" cy="68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DMIN\Desktop\Picture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40" y="3606061"/>
            <a:ext cx="16287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5" descr="C:\Users\ADMIN\Desktop\Lam tac\lumberjack-lean-on-the-wood-log-vector-77803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1944" l="0" r="100000">
                        <a14:foregroundMark x1="43460" y1="12500" x2="39782" y2="19444"/>
                        <a14:foregroundMark x1="45913" y1="32778" x2="44278" y2="41389"/>
                      </a14:backgroundRemoval>
                    </a14:imgEffect>
                    <a14:imgEffect>
                      <a14:brightnessContrast contrast="2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44994" flipH="1">
            <a:off x="1130463" y="5081489"/>
            <a:ext cx="1455738" cy="2242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ADMIN\Desktop\Picture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811" y="3753956"/>
            <a:ext cx="16287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" descr="C:\Users\ADMIN\Desktop\Lam tac\il_570xN.938660066_slv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8421">
                        <a14:foregroundMark x1="75965" y1="14147" x2="87193" y2="14147"/>
                      </a14:backgroundRemoval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97892" flipH="1">
            <a:off x="3429374" y="5342754"/>
            <a:ext cx="1104900" cy="206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ADMIN\Desktop\Picture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653" y="3681413"/>
            <a:ext cx="16287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C:\Users\ADMIN\Desktop\Picture1a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83466">
            <a:off x="5923253" y="5079248"/>
            <a:ext cx="1560513" cy="226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C:\Users\ADMIN\Desktop\Picture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6" y="4467226"/>
            <a:ext cx="16287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C:\Users\ADMIN\Desktop\Lam tac\stock-vector-cartoon-art-of-a-lumberjack-paul-bunyan-type-with-a-log-on-his-shoulder-this-guy-has-the-typical-175552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868" l="0" r="100000">
                        <a14:backgroundMark x1="34375" y1="82830" x2="30250" y2="82830"/>
                        <a14:backgroundMark x1="43250" y1="81698" x2="37000" y2="82830"/>
                        <a14:backgroundMark x1="69750" y1="79717" x2="77625" y2="77358"/>
                        <a14:backgroundMark x1="44250" y1="6226" x2="12500" y2="13679"/>
                        <a14:backgroundMark x1="51000" y1="7358" x2="7250" y2="26981"/>
                        <a14:backgroundMark x1="93250" y1="3396" x2="99000" y2="7358"/>
                        <a14:backgroundMark x1="96375" y1="23113" x2="84875" y2="73019"/>
                        <a14:backgroundMark x1="6250" y1="68302" x2="13500" y2="87925"/>
                        <a14:backgroundMark x1="30750" y1="63585" x2="10375" y2="86038"/>
                        <a14:backgroundMark x1="77125" y1="91132" x2="92750" y2="84057"/>
                      </a14:backgroundRemoval>
                    </a14:imgEffect>
                    <a14:imgEffect>
                      <a14:brightnessContrast bright="-20000" contrast="20000"/>
                    </a14:imgEffect>
                    <a14:imgEffect>
                      <a14:colorTemperature colorTemp="11200"/>
                    </a14:imgEffect>
                    <a14:imgEffect>
                      <a14:saturation sat="200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71364" flipH="1">
            <a:off x="7811955" y="5498897"/>
            <a:ext cx="990600" cy="138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ADMIN\Desktop\Picture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4426" y="3857626"/>
            <a:ext cx="16287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9" descr="C:\Users\ADMIN\Desktop\Lam tac\e7f4c27d556f238339f9337509756439--lumberjacks-vector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29" l="0" r="98475">
                        <a14:foregroundMark x1="17797" y1="71714" x2="15085" y2="80000"/>
                        <a14:foregroundMark x1="47627" y1="13714" x2="51017" y2="20286"/>
                        <a14:foregroundMark x1="56441" y1="13714" x2="56441" y2="20286"/>
                      </a14:backgroundRemoval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592405">
            <a:off x="8775334" y="5397714"/>
            <a:ext cx="1790972" cy="2124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>
            <a:hlinkClick r:id="" action="ppaction://noaction"/>
          </p:cNvPr>
          <p:cNvSpPr/>
          <p:nvPr/>
        </p:nvSpPr>
        <p:spPr>
          <a:xfrm>
            <a:off x="2438401" y="3657600"/>
            <a:ext cx="436118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40" name="Oval 39">
            <a:hlinkClick r:id="" action="ppaction://noaction"/>
          </p:cNvPr>
          <p:cNvSpPr/>
          <p:nvPr/>
        </p:nvSpPr>
        <p:spPr>
          <a:xfrm>
            <a:off x="4056498" y="3657600"/>
            <a:ext cx="436118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1" name="Oval 40">
            <a:hlinkClick r:id="" action="ppaction://noaction"/>
          </p:cNvPr>
          <p:cNvSpPr/>
          <p:nvPr/>
        </p:nvSpPr>
        <p:spPr>
          <a:xfrm>
            <a:off x="6395338" y="3692978"/>
            <a:ext cx="436118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2" name="Oval 41">
            <a:hlinkClick r:id="" action="ppaction://noaction"/>
          </p:cNvPr>
          <p:cNvSpPr/>
          <p:nvPr/>
        </p:nvSpPr>
        <p:spPr>
          <a:xfrm>
            <a:off x="7696201" y="4276725"/>
            <a:ext cx="436118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4693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0.00222 0.47292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83951E-6 L 0.00521 0.28487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14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44444E-6 L 0.00173 0.33426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66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8.64198E-7 L -0.00087 0.53395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66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0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0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3" grpId="0" bldLvl="0" animBg="1"/>
      <p:bldP spid="40" grpId="0" bldLvl="0" animBg="1"/>
      <p:bldP spid="41" grpId="0" bldLvl="0" animBg="1"/>
      <p:bldP spid="4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Lam tac\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" y="635"/>
            <a:ext cx="12191365" cy="685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ADMIN\Desktop\Giai cuu con vat\wooden-board-theme-image-1-vector-clip-art_csp973836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111" y1="5870" x2="2889" y2="16771"/>
                        <a14:foregroundMark x1="6667" y1="66876" x2="9222" y2="84696"/>
                        <a14:foregroundMark x1="92333" y1="6918" x2="96556" y2="16771"/>
                        <a14:foregroundMark x1="96556" y1="70860" x2="91778" y2="87841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115" y="1900535"/>
            <a:ext cx="6248400" cy="3312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3824605" y="2884805"/>
            <a:ext cx="47351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200" dirty="0" err="1">
                <a:solidFill>
                  <a:prstClr val="black"/>
                </a:solidFill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t</a:t>
            </a:r>
            <a:r>
              <a:rPr kumimoji="0" lang="en-US" sz="7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rôi</a:t>
            </a:r>
            <a:r>
              <a:rPr kumimoji="0" lang="en-US" sz="7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 </a:t>
            </a:r>
            <a:r>
              <a:rPr kumimoji="0" lang="en-US" sz="7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chảy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DMIN\Desktop\Tai nguyen thiet ke tro choi\Bảng gỗ\Picture1 (2)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515" y="5334001"/>
            <a:ext cx="1268327" cy="53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0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Lam tac\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"/>
            <a:ext cx="12191365" cy="685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ADMIN\Desktop\Giai cuu con vat\wooden-board-theme-image-1-vector-clip-art_csp973836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111" y1="5870" x2="2889" y2="16771"/>
                        <a14:foregroundMark x1="6667" y1="66876" x2="9222" y2="84696"/>
                        <a14:foregroundMark x1="92333" y1="6918" x2="96556" y2="16771"/>
                        <a14:foregroundMark x1="96556" y1="70860" x2="91778" y2="87841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2425686"/>
            <a:ext cx="6248400" cy="3312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Box 42"/>
          <p:cNvSpPr txBox="1"/>
          <p:nvPr/>
        </p:nvSpPr>
        <p:spPr>
          <a:xfrm>
            <a:off x="3676650" y="3430905"/>
            <a:ext cx="500634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Lưu</a:t>
            </a:r>
            <a:r>
              <a:rPr kumimoji="0" lang="en-US" sz="7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 </a:t>
            </a:r>
            <a:r>
              <a:rPr kumimoji="0" lang="en-US" sz="7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sym typeface="+mn-ea"/>
              </a:rPr>
              <a:t>loát</a:t>
            </a:r>
            <a:endParaRPr kumimoji="0" lang="en-US" sz="7000" b="0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ADMIN\Desktop\Tai nguyen thiet ke tro choi\Bảng gỗ\Picture1 (2)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815" y="5448301"/>
            <a:ext cx="1268327" cy="53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62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Lam tac\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"/>
            <a:ext cx="12192000" cy="685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ADMIN\Desktop\Giai cuu con vat\wooden-board-theme-image-1-vector-clip-art_csp973836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111" y1="5870" x2="2889" y2="16771"/>
                        <a14:foregroundMark x1="6667" y1="66876" x2="9222" y2="84696"/>
                        <a14:foregroundMark x1="92333" y1="6918" x2="96556" y2="16771"/>
                        <a14:foregroundMark x1="96556" y1="70860" x2="91778" y2="87841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028" y="2537348"/>
            <a:ext cx="4916145" cy="260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Box 42"/>
          <p:cNvSpPr txBox="1"/>
          <p:nvPr/>
        </p:nvSpPr>
        <p:spPr>
          <a:xfrm>
            <a:off x="4052570" y="3054350"/>
            <a:ext cx="4254500" cy="1137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UTM Avo" panose="02040603050506020204" pitchFamily="18" charset="0"/>
                <a:cs typeface=".VnAvant" panose="020B7200000000000000" pitchFamily="34" charset="0"/>
              </a:rPr>
              <a:t>Bẽn</a:t>
            </a:r>
            <a:r>
              <a:rPr kumimoji="0" lang="en-US" sz="6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UTM Avo" panose="02040603050506020204" pitchFamily="18" charset="0"/>
                <a:cs typeface=".VnAvant" panose="020B7200000000000000" pitchFamily="34" charset="0"/>
              </a:rPr>
              <a:t> </a:t>
            </a:r>
            <a:r>
              <a:rPr kumimoji="0" lang="en-US" sz="6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UTM Avo" panose="02040603050506020204" pitchFamily="18" charset="0"/>
                <a:cs typeface=".VnAvant" panose="020B7200000000000000" pitchFamily="34" charset="0"/>
              </a:rPr>
              <a:t>lẽn</a:t>
            </a:r>
            <a:endParaRPr kumimoji="0" lang="en-US" sz="6800" b="0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UTM Avo" panose="02040603050506020204" pitchFamily="18" charset="0"/>
              <a:cs typeface=".VnAvant" panose="020B7200000000000000" pitchFamily="34" charset="0"/>
            </a:endParaRPr>
          </a:p>
        </p:txBody>
      </p:sp>
      <p:pic>
        <p:nvPicPr>
          <p:cNvPr id="8" name="Picture 2" descr="C:\Users\ADMIN\Desktop\Tai nguyen thiet ke tro choi\Bảng gỗ\Picture1 (2)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515" y="5334001"/>
            <a:ext cx="1268327" cy="53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59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3" name="图片 73732" descr="PPT素材-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400" y="0"/>
            <a:ext cx="11303000" cy="7200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3735" name="图片 73734" descr="PPT素材-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1850" y="3817938"/>
            <a:ext cx="3740150" cy="3206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4" name="Text Box 4"/>
          <p:cNvSpPr txBox="1"/>
          <p:nvPr/>
        </p:nvSpPr>
        <p:spPr>
          <a:xfrm>
            <a:off x="2743200" y="2921000"/>
            <a:ext cx="6604000" cy="2092877"/>
          </a:xfrm>
          <a:prstGeom prst="rect">
            <a:avLst/>
          </a:prstGeom>
          <a:noFill/>
          <a:ln w="9525">
            <a:noFill/>
          </a:ln>
        </p:spPr>
        <p:txBody>
          <a:bodyPr lIns="121917" tIns="60958" rIns="121917" bIns="60958">
            <a:spAutoFit/>
          </a:bodyPr>
          <a:lstStyle/>
          <a:p>
            <a:pPr marL="0" marR="0" lvl="0" indent="0" algn="ctr" defTabSz="1219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400" dirty="0" err="1" smtClean="0">
                <a:solidFill>
                  <a:srgbClr val="000000"/>
                </a:solidFill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Ôn</a:t>
            </a:r>
            <a:r>
              <a:rPr lang="en-US" sz="6400" dirty="0" smtClean="0">
                <a:solidFill>
                  <a:srgbClr val="000000"/>
                </a:solidFill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 </a:t>
            </a:r>
            <a:r>
              <a:rPr lang="en-US" sz="6400" dirty="0" err="1" smtClean="0">
                <a:solidFill>
                  <a:srgbClr val="000000"/>
                </a:solidFill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tập</a:t>
            </a:r>
            <a:r>
              <a:rPr lang="en-US" sz="6400" dirty="0" smtClean="0">
                <a:solidFill>
                  <a:srgbClr val="000000"/>
                </a:solidFill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 </a:t>
            </a:r>
            <a:r>
              <a:rPr kumimoji="0" lang="en-US" sz="6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cuối</a:t>
            </a:r>
            <a:r>
              <a:rPr kumimoji="0" lang="en-US" sz="6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 </a:t>
            </a:r>
            <a:r>
              <a:rPr kumimoji="0" lang="en-US" sz="64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M Avo" panose="02040603050506020204" pitchFamily="18" charset="0"/>
                <a:ea typeface="SimSun" panose="02010600030101010101" pitchFamily="2" charset="-122"/>
                <a:cs typeface=".VnAvant" panose="020B7200000000000000" pitchFamily="34" charset="0"/>
              </a:rPr>
              <a:t>năm</a:t>
            </a:r>
            <a:endParaRPr kumimoji="0" lang="en-US" sz="6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M Avo" panose="02040603050506020204" pitchFamily="18" charset="0"/>
              <a:ea typeface="SimSun" panose="02010600030101010101" pitchFamily="2" charset="-122"/>
              <a:cs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091737"/>
      </p:ext>
    </p:extLst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65137" y="876300"/>
            <a:ext cx="6245225" cy="6245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700325" flipH="1">
            <a:off x="4338638" y="320675"/>
            <a:ext cx="6376987" cy="5734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4" name="Shape 233"/>
          <p:cNvSpPr/>
          <p:nvPr/>
        </p:nvSpPr>
        <p:spPr>
          <a:xfrm>
            <a:off x="4996498" y="2626906"/>
            <a:ext cx="5588000" cy="1121269"/>
          </a:xfrm>
          <a:prstGeom prst="rect">
            <a:avLst/>
          </a:prstGeom>
          <a:noFill/>
          <a:ln w="12700">
            <a:noFill/>
          </a:ln>
        </p:spPr>
        <p:txBody>
          <a:bodyPr lIns="25400" tIns="25400" rIns="25400" bIns="25400" anchor="ctr" anchorCtr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5pPr>
          </a:lstStyle>
          <a:p>
            <a:pPr marL="0" marR="0" lvl="0" indent="0" algn="ctr" defTabSz="412750" rtl="0" eaLnBrk="1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/>
                <a:ea typeface="仓耳玄三M W05"/>
                <a:cs typeface="+mn-cs"/>
                <a:sym typeface="Lato Regular"/>
              </a:rPr>
              <a:t>Tập</a:t>
            </a:r>
            <a:r>
              <a:rPr kumimoji="0" lang="en-US" altLang="x-none" sz="5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/>
                <a:ea typeface="仓耳玄三M W05"/>
                <a:cs typeface="+mn-cs"/>
                <a:sym typeface="Lato Regular"/>
              </a:rPr>
              <a:t> </a:t>
            </a:r>
            <a:r>
              <a:rPr kumimoji="0" lang="en-US" altLang="x-none" sz="5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/>
                <a:ea typeface="仓耳玄三M W05"/>
                <a:cs typeface="+mn-cs"/>
                <a:sym typeface="Lato Regular"/>
              </a:rPr>
              <a:t>đọc</a:t>
            </a:r>
            <a:endParaRPr kumimoji="0" lang="en-US" altLang="x-none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/>
              <a:ea typeface="仓耳玄三M W05"/>
              <a:cs typeface="+mn-cs"/>
              <a:sym typeface="Lato Regular"/>
            </a:endParaRPr>
          </a:p>
        </p:txBody>
      </p:sp>
      <p:grpSp>
        <p:nvGrpSpPr>
          <p:cNvPr id="6" name="Group 1261"/>
          <p:cNvGrpSpPr/>
          <p:nvPr/>
        </p:nvGrpSpPr>
        <p:grpSpPr>
          <a:xfrm>
            <a:off x="5945188" y="1544638"/>
            <a:ext cx="466725" cy="422275"/>
            <a:chOff x="0" y="0"/>
            <a:chExt cx="935237" cy="845748"/>
          </a:xfrm>
        </p:grpSpPr>
        <p:sp>
          <p:nvSpPr>
            <p:cNvPr id="7" name="Shape 1259"/>
            <p:cNvSpPr/>
            <p:nvPr/>
          </p:nvSpPr>
          <p:spPr>
            <a:xfrm>
              <a:off x="0" y="0"/>
              <a:ext cx="935237" cy="845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87" y="21600"/>
                  </a:moveTo>
                  <a:lnTo>
                    <a:pt x="1467" y="11753"/>
                  </a:lnTo>
                  <a:cubicBezTo>
                    <a:pt x="531" y="10505"/>
                    <a:pt x="0" y="8841"/>
                    <a:pt x="0" y="7108"/>
                  </a:cubicBezTo>
                  <a:cubicBezTo>
                    <a:pt x="0" y="3224"/>
                    <a:pt x="2903" y="0"/>
                    <a:pt x="6399" y="0"/>
                  </a:cubicBezTo>
                  <a:cubicBezTo>
                    <a:pt x="8022" y="0"/>
                    <a:pt x="9645" y="659"/>
                    <a:pt x="10800" y="1942"/>
                  </a:cubicBezTo>
                  <a:cubicBezTo>
                    <a:pt x="11955" y="763"/>
                    <a:pt x="13578" y="0"/>
                    <a:pt x="15170" y="0"/>
                  </a:cubicBezTo>
                  <a:cubicBezTo>
                    <a:pt x="18697" y="0"/>
                    <a:pt x="21600" y="3224"/>
                    <a:pt x="21600" y="7108"/>
                  </a:cubicBezTo>
                  <a:cubicBezTo>
                    <a:pt x="21600" y="8772"/>
                    <a:pt x="21069" y="10436"/>
                    <a:pt x="20102" y="11753"/>
                  </a:cubicBezTo>
                  <a:lnTo>
                    <a:pt x="20039" y="11857"/>
                  </a:lnTo>
                  <a:lnTo>
                    <a:pt x="12610" y="19346"/>
                  </a:lnTo>
                  <a:lnTo>
                    <a:pt x="11736" y="18202"/>
                  </a:lnTo>
                  <a:lnTo>
                    <a:pt x="19103" y="10783"/>
                  </a:lnTo>
                  <a:cubicBezTo>
                    <a:pt x="19852" y="9812"/>
                    <a:pt x="20258" y="8460"/>
                    <a:pt x="20258" y="7212"/>
                  </a:cubicBezTo>
                  <a:cubicBezTo>
                    <a:pt x="20258" y="4126"/>
                    <a:pt x="17948" y="1560"/>
                    <a:pt x="15170" y="1560"/>
                  </a:cubicBezTo>
                  <a:cubicBezTo>
                    <a:pt x="13703" y="1560"/>
                    <a:pt x="12267" y="2323"/>
                    <a:pt x="11331" y="3536"/>
                  </a:cubicBezTo>
                  <a:lnTo>
                    <a:pt x="10800" y="4195"/>
                  </a:lnTo>
                  <a:lnTo>
                    <a:pt x="10269" y="3536"/>
                  </a:lnTo>
                  <a:cubicBezTo>
                    <a:pt x="9302" y="2254"/>
                    <a:pt x="7897" y="1560"/>
                    <a:pt x="6399" y="1560"/>
                  </a:cubicBezTo>
                  <a:cubicBezTo>
                    <a:pt x="3652" y="1560"/>
                    <a:pt x="1342" y="4126"/>
                    <a:pt x="1342" y="7212"/>
                  </a:cubicBezTo>
                  <a:cubicBezTo>
                    <a:pt x="1342" y="8460"/>
                    <a:pt x="1748" y="9812"/>
                    <a:pt x="2497" y="10783"/>
                  </a:cubicBezTo>
                  <a:lnTo>
                    <a:pt x="11955" y="20456"/>
                  </a:lnTo>
                  <a:lnTo>
                    <a:pt x="10987" y="21600"/>
                  </a:lnTo>
                </a:path>
              </a:pathLst>
            </a:custGeom>
            <a:solidFill>
              <a:srgbClr val="555556"/>
            </a:solidFill>
            <a:ln w="12700" cap="flat">
              <a:noFill/>
              <a:miter lim="400000"/>
            </a:ln>
            <a:effectLst/>
          </p:spPr>
          <p:txBody>
            <a:bodyPr lIns="22860" tIns="22860" rIns="22860" bIns="22860" anchor="ctr"/>
            <a:lstStyle/>
            <a:p>
              <a:pPr marL="0" marR="0" lvl="0" indent="0" algn="l" defTabSz="228600" rtl="0" eaLnBrk="1" fontAlgn="auto" latinLnBrk="0" hangingPunct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  <a:endParaRPr kumimoji="0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" name="Shape 1260"/>
            <p:cNvSpPr/>
            <p:nvPr/>
          </p:nvSpPr>
          <p:spPr>
            <a:xfrm>
              <a:off x="114519" y="120821"/>
              <a:ext cx="617129" cy="534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485" y="21600"/>
                  </a:moveTo>
                  <a:lnTo>
                    <a:pt x="1134" y="10527"/>
                  </a:lnTo>
                  <a:cubicBezTo>
                    <a:pt x="425" y="9327"/>
                    <a:pt x="0" y="7909"/>
                    <a:pt x="0" y="6491"/>
                  </a:cubicBezTo>
                  <a:cubicBezTo>
                    <a:pt x="0" y="2945"/>
                    <a:pt x="2552" y="0"/>
                    <a:pt x="5625" y="0"/>
                  </a:cubicBezTo>
                  <a:lnTo>
                    <a:pt x="5625" y="2400"/>
                  </a:lnTo>
                  <a:cubicBezTo>
                    <a:pt x="3687" y="2400"/>
                    <a:pt x="2080" y="4255"/>
                    <a:pt x="2080" y="6491"/>
                  </a:cubicBezTo>
                  <a:cubicBezTo>
                    <a:pt x="2080" y="7364"/>
                    <a:pt x="2269" y="8291"/>
                    <a:pt x="2789" y="9000"/>
                  </a:cubicBezTo>
                  <a:lnTo>
                    <a:pt x="12903" y="19855"/>
                  </a:lnTo>
                  <a:lnTo>
                    <a:pt x="11485" y="21600"/>
                  </a:lnTo>
                  <a:close/>
                  <a:moveTo>
                    <a:pt x="15739" y="4855"/>
                  </a:moveTo>
                  <a:lnTo>
                    <a:pt x="13896" y="3655"/>
                  </a:lnTo>
                  <a:cubicBezTo>
                    <a:pt x="14652" y="2127"/>
                    <a:pt x="15881" y="1091"/>
                    <a:pt x="17299" y="600"/>
                  </a:cubicBezTo>
                  <a:cubicBezTo>
                    <a:pt x="18717" y="164"/>
                    <a:pt x="20277" y="382"/>
                    <a:pt x="21600" y="1200"/>
                  </a:cubicBezTo>
                  <a:lnTo>
                    <a:pt x="20560" y="3327"/>
                  </a:lnTo>
                  <a:cubicBezTo>
                    <a:pt x="19757" y="2836"/>
                    <a:pt x="18717" y="2618"/>
                    <a:pt x="17819" y="2945"/>
                  </a:cubicBezTo>
                  <a:cubicBezTo>
                    <a:pt x="16968" y="3218"/>
                    <a:pt x="16259" y="3927"/>
                    <a:pt x="15739" y="4855"/>
                  </a:cubicBezTo>
                  <a:close/>
                </a:path>
              </a:pathLst>
            </a:custGeom>
            <a:solidFill>
              <a:srgbClr val="555556"/>
            </a:solidFill>
            <a:ln w="12700" cap="flat">
              <a:noFill/>
              <a:miter lim="400000"/>
            </a:ln>
            <a:effectLst/>
          </p:spPr>
          <p:txBody>
            <a:bodyPr lIns="22860" tIns="22860" rIns="22860" bIns="22860" anchor="ctr"/>
            <a:lstStyle/>
            <a:p>
              <a:pPr marL="0" marR="0" lvl="0" indent="0" algn="l" defTabSz="228600" rtl="0" eaLnBrk="1" fontAlgn="auto" latinLnBrk="0" hangingPunct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  <a:endParaRPr kumimoji="0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9" name="Group 1261"/>
          <p:cNvGrpSpPr/>
          <p:nvPr/>
        </p:nvGrpSpPr>
        <p:grpSpPr>
          <a:xfrm>
            <a:off x="8093075" y="4318000"/>
            <a:ext cx="468313" cy="422275"/>
            <a:chOff x="0" y="0"/>
            <a:chExt cx="935237" cy="845748"/>
          </a:xfrm>
        </p:grpSpPr>
        <p:sp>
          <p:nvSpPr>
            <p:cNvPr id="10" name="Shape 1259"/>
            <p:cNvSpPr/>
            <p:nvPr/>
          </p:nvSpPr>
          <p:spPr>
            <a:xfrm>
              <a:off x="0" y="0"/>
              <a:ext cx="935237" cy="845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87" y="21600"/>
                  </a:moveTo>
                  <a:lnTo>
                    <a:pt x="1467" y="11753"/>
                  </a:lnTo>
                  <a:cubicBezTo>
                    <a:pt x="531" y="10505"/>
                    <a:pt x="0" y="8841"/>
                    <a:pt x="0" y="7108"/>
                  </a:cubicBezTo>
                  <a:cubicBezTo>
                    <a:pt x="0" y="3224"/>
                    <a:pt x="2903" y="0"/>
                    <a:pt x="6399" y="0"/>
                  </a:cubicBezTo>
                  <a:cubicBezTo>
                    <a:pt x="8022" y="0"/>
                    <a:pt x="9645" y="659"/>
                    <a:pt x="10800" y="1942"/>
                  </a:cubicBezTo>
                  <a:cubicBezTo>
                    <a:pt x="11955" y="763"/>
                    <a:pt x="13578" y="0"/>
                    <a:pt x="15170" y="0"/>
                  </a:cubicBezTo>
                  <a:cubicBezTo>
                    <a:pt x="18697" y="0"/>
                    <a:pt x="21600" y="3224"/>
                    <a:pt x="21600" y="7108"/>
                  </a:cubicBezTo>
                  <a:cubicBezTo>
                    <a:pt x="21600" y="8772"/>
                    <a:pt x="21069" y="10436"/>
                    <a:pt x="20102" y="11753"/>
                  </a:cubicBezTo>
                  <a:lnTo>
                    <a:pt x="20039" y="11857"/>
                  </a:lnTo>
                  <a:lnTo>
                    <a:pt x="12610" y="19346"/>
                  </a:lnTo>
                  <a:lnTo>
                    <a:pt x="11736" y="18202"/>
                  </a:lnTo>
                  <a:lnTo>
                    <a:pt x="19103" y="10783"/>
                  </a:lnTo>
                  <a:cubicBezTo>
                    <a:pt x="19852" y="9812"/>
                    <a:pt x="20258" y="8460"/>
                    <a:pt x="20258" y="7212"/>
                  </a:cubicBezTo>
                  <a:cubicBezTo>
                    <a:pt x="20258" y="4126"/>
                    <a:pt x="17948" y="1560"/>
                    <a:pt x="15170" y="1560"/>
                  </a:cubicBezTo>
                  <a:cubicBezTo>
                    <a:pt x="13703" y="1560"/>
                    <a:pt x="12267" y="2323"/>
                    <a:pt x="11331" y="3536"/>
                  </a:cubicBezTo>
                  <a:lnTo>
                    <a:pt x="10800" y="4195"/>
                  </a:lnTo>
                  <a:lnTo>
                    <a:pt x="10269" y="3536"/>
                  </a:lnTo>
                  <a:cubicBezTo>
                    <a:pt x="9302" y="2254"/>
                    <a:pt x="7897" y="1560"/>
                    <a:pt x="6399" y="1560"/>
                  </a:cubicBezTo>
                  <a:cubicBezTo>
                    <a:pt x="3652" y="1560"/>
                    <a:pt x="1342" y="4126"/>
                    <a:pt x="1342" y="7212"/>
                  </a:cubicBezTo>
                  <a:cubicBezTo>
                    <a:pt x="1342" y="8460"/>
                    <a:pt x="1748" y="9812"/>
                    <a:pt x="2497" y="10783"/>
                  </a:cubicBezTo>
                  <a:lnTo>
                    <a:pt x="11955" y="20456"/>
                  </a:lnTo>
                  <a:lnTo>
                    <a:pt x="10987" y="21600"/>
                  </a:lnTo>
                </a:path>
              </a:pathLst>
            </a:custGeom>
            <a:solidFill>
              <a:srgbClr val="555556"/>
            </a:solidFill>
            <a:ln w="12700" cap="flat">
              <a:noFill/>
              <a:miter lim="400000"/>
            </a:ln>
            <a:effectLst/>
          </p:spPr>
          <p:txBody>
            <a:bodyPr lIns="22860" tIns="22860" rIns="22860" bIns="22860" anchor="ctr"/>
            <a:lstStyle/>
            <a:p>
              <a:pPr marL="0" marR="0" lvl="0" indent="0" algn="l" defTabSz="228600" rtl="0" eaLnBrk="1" fontAlgn="auto" latinLnBrk="0" hangingPunct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  <a:endParaRPr kumimoji="0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" name="Shape 1260"/>
            <p:cNvSpPr/>
            <p:nvPr/>
          </p:nvSpPr>
          <p:spPr>
            <a:xfrm>
              <a:off x="114130" y="120821"/>
              <a:ext cx="618208" cy="534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485" y="21600"/>
                  </a:moveTo>
                  <a:lnTo>
                    <a:pt x="1134" y="10527"/>
                  </a:lnTo>
                  <a:cubicBezTo>
                    <a:pt x="425" y="9327"/>
                    <a:pt x="0" y="7909"/>
                    <a:pt x="0" y="6491"/>
                  </a:cubicBezTo>
                  <a:cubicBezTo>
                    <a:pt x="0" y="2945"/>
                    <a:pt x="2552" y="0"/>
                    <a:pt x="5625" y="0"/>
                  </a:cubicBezTo>
                  <a:lnTo>
                    <a:pt x="5625" y="2400"/>
                  </a:lnTo>
                  <a:cubicBezTo>
                    <a:pt x="3687" y="2400"/>
                    <a:pt x="2080" y="4255"/>
                    <a:pt x="2080" y="6491"/>
                  </a:cubicBezTo>
                  <a:cubicBezTo>
                    <a:pt x="2080" y="7364"/>
                    <a:pt x="2269" y="8291"/>
                    <a:pt x="2789" y="9000"/>
                  </a:cubicBezTo>
                  <a:lnTo>
                    <a:pt x="12903" y="19855"/>
                  </a:lnTo>
                  <a:lnTo>
                    <a:pt x="11485" y="21600"/>
                  </a:lnTo>
                  <a:close/>
                  <a:moveTo>
                    <a:pt x="15739" y="4855"/>
                  </a:moveTo>
                  <a:lnTo>
                    <a:pt x="13896" y="3655"/>
                  </a:lnTo>
                  <a:cubicBezTo>
                    <a:pt x="14652" y="2127"/>
                    <a:pt x="15881" y="1091"/>
                    <a:pt x="17299" y="600"/>
                  </a:cubicBezTo>
                  <a:cubicBezTo>
                    <a:pt x="18717" y="164"/>
                    <a:pt x="20277" y="382"/>
                    <a:pt x="21600" y="1200"/>
                  </a:cubicBezTo>
                  <a:lnTo>
                    <a:pt x="20560" y="3327"/>
                  </a:lnTo>
                  <a:cubicBezTo>
                    <a:pt x="19757" y="2836"/>
                    <a:pt x="18717" y="2618"/>
                    <a:pt x="17819" y="2945"/>
                  </a:cubicBezTo>
                  <a:cubicBezTo>
                    <a:pt x="16968" y="3218"/>
                    <a:pt x="16259" y="3927"/>
                    <a:pt x="15739" y="4855"/>
                  </a:cubicBezTo>
                  <a:close/>
                </a:path>
              </a:pathLst>
            </a:custGeom>
            <a:solidFill>
              <a:srgbClr val="555556"/>
            </a:solidFill>
            <a:ln w="12700" cap="flat">
              <a:noFill/>
              <a:miter lim="400000"/>
            </a:ln>
            <a:effectLst/>
          </p:spPr>
          <p:txBody>
            <a:bodyPr lIns="22860" tIns="22860" rIns="22860" bIns="22860" anchor="ctr"/>
            <a:lstStyle/>
            <a:p>
              <a:pPr marL="0" marR="0" lvl="0" indent="0" algn="l" defTabSz="228600" rtl="0" eaLnBrk="1" fontAlgn="auto" latinLnBrk="0" hangingPunct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  <a:endParaRPr kumimoji="0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7808992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88&quot;/&gt;&lt;/object&gt;&lt;object type=&quot;3&quot; unique_id=&quot;10015&quot;&gt;&lt;property id=&quot;20148&quot; value=&quot;5&quot;/&gt;&lt;property id=&quot;20300&quot; value=&quot;Slide 13&quot;/&gt;&lt;property id=&quot;20307&quot; value=&quot;268&quot;/&gt;&lt;/object&gt;&lt;object type=&quot;3&quot; unique_id=&quot;10016&quot;&gt;&lt;property id=&quot;20148&quot; value=&quot;5&quot;/&gt;&lt;property id=&quot;20300&quot; value=&quot;Slide 14&quot;/&gt;&lt;property id=&quot;20307&quot; value=&quot;269&quot;/&gt;&lt;/object&gt;&lt;object type=&quot;3&quot; unique_id=&quot;10017&quot;&gt;&lt;property id=&quot;20148&quot; value=&quot;5&quot;/&gt;&lt;property id=&quot;20300&quot; value=&quot;Slide 15 - &amp;quot;bbbbbbbb&amp;quot;&quot;/&gt;&lt;property id=&quot;20307&quot; value=&quot;270&quot;/&gt;&lt;/object&gt;&lt;object type=&quot;3&quot; unique_id=&quot;10018&quot;&gt;&lt;property id=&quot;20148&quot; value=&quot;5&quot;/&gt;&lt;property id=&quot;20300&quot; value=&quot;Slide 16&quot;/&gt;&lt;property id=&quot;20307&quot; value=&quot;290&quot;/&gt;&lt;/object&gt;&lt;object type=&quot;3&quot; unique_id=&quot;10019&quot;&gt;&lt;property id=&quot;20148&quot; value=&quot;5&quot;/&gt;&lt;property id=&quot;20300&quot; value=&quot;Slide 17&quot;/&gt;&lt;property id=&quot;20307&quot; value=&quot;289&quot;/&gt;&lt;/object&gt;&lt;object type=&quot;3&quot; unique_id=&quot;10020&quot;&gt;&lt;property id=&quot;20148&quot; value=&quot;5&quot;/&gt;&lt;property id=&quot;20300&quot; value=&quot;Slide 18&quot;/&gt;&lt;property id=&quot;20307&quot; value=&quot;287&quot;/&gt;&lt;/object&gt;&lt;object type=&quot;3&quot; unique_id=&quot;11066&quot;&gt;&lt;property id=&quot;20148&quot; value=&quot;5&quot;/&gt;&lt;property id=&quot;20300&quot; value=&quot;Slide 1&quot;/&gt;&lt;property id=&quot;20307&quot; value=&quot;291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纸张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108</Words>
  <Application>Microsoft Office PowerPoint</Application>
  <PresentationFormat>Widescreen</PresentationFormat>
  <Paragraphs>26</Paragraphs>
  <Slides>15</Slides>
  <Notes>5</Notes>
  <HiddenSlides>0</HiddenSlides>
  <MMClips>2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Microsoft YaHei</vt:lpstr>
      <vt:lpstr>宋体</vt:lpstr>
      <vt:lpstr>宋体</vt:lpstr>
      <vt:lpstr>.VnAvant</vt:lpstr>
      <vt:lpstr>Arial</vt:lpstr>
      <vt:lpstr>Calibri</vt:lpstr>
      <vt:lpstr>Calibri Light</vt:lpstr>
      <vt:lpstr>等线</vt:lpstr>
      <vt:lpstr>Lato Regular</vt:lpstr>
      <vt:lpstr>UTM Avo</vt:lpstr>
      <vt:lpstr>仓耳玄三M W05</vt:lpstr>
      <vt:lpstr>1_Office Theme</vt:lpstr>
      <vt:lpstr>Office 主题</vt:lpstr>
      <vt:lpstr>1_Office 主题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Minhthangpc.VN</cp:lastModifiedBy>
  <cp:revision>6</cp:revision>
  <dcterms:created xsi:type="dcterms:W3CDTF">2021-01-19T11:46:09Z</dcterms:created>
  <dcterms:modified xsi:type="dcterms:W3CDTF">2021-05-04T06:05:41Z</dcterms:modified>
</cp:coreProperties>
</file>