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256" r:id="rId3"/>
    <p:sldId id="295" r:id="rId4"/>
    <p:sldId id="283" r:id="rId5"/>
    <p:sldId id="284" r:id="rId6"/>
    <p:sldId id="285" r:id="rId7"/>
    <p:sldId id="287" r:id="rId8"/>
    <p:sldId id="288" r:id="rId9"/>
    <p:sldId id="289" r:id="rId10"/>
    <p:sldId id="290" r:id="rId11"/>
    <p:sldId id="291" r:id="rId12"/>
    <p:sldId id="294" r:id="rId13"/>
    <p:sldId id="296" r:id="rId14"/>
    <p:sldId id="292" r:id="rId15"/>
  </p:sldIdLst>
  <p:sldSz cx="9144000" cy="5715000" type="screen16x1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.VnAvant" pitchFamily="34" charset="0"/>
      <p:regular r:id="rId22"/>
      <p:bold r:id="rId23"/>
      <p:italic r:id="rId24"/>
      <p:boldItalic r:id="rId25"/>
    </p:embeddedFont>
    <p:embeddedFont>
      <p:font typeface="VNI-Thufap2" pitchFamily="2" charset="0"/>
      <p:regular r:id="rId2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3CC"/>
    <a:srgbClr val="0000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4/25/2021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6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giọt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6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9485"/>
            <a:ext cx="9143999" cy="58477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¶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89" y="3139686"/>
            <a:ext cx="8759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- ¤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sÊm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muèn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gióp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nưíc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b¶o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nghe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«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rÒn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vang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×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h·y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nh¶y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ngay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xuèng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Êt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-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Dï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®ã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nh¶y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xuèng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Êt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nưíc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vÉn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khãc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v×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thÊy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35" y="719790"/>
            <a:ext cx="3225686" cy="23282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685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9485"/>
            <a:ext cx="9143999" cy="58477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¶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140" y="3783706"/>
            <a:ext cx="8759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ChÞ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suèi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nưíc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s«ng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. Bµ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s«ng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d¾t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bao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m¹c,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nói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åi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xanh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44" y="801016"/>
            <a:ext cx="3390241" cy="276949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65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9485"/>
            <a:ext cx="9143999" cy="58477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¶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139" y="3783706"/>
            <a:ext cx="8998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nưíc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vui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sưíng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µo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lßng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. MÑ ©u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yÕm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«m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lßng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cÊt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h¸t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ru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trÇm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bæng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73" y="832995"/>
            <a:ext cx="3708083" cy="278106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481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ot nuoc ti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80" b="13134"/>
          <a:stretch/>
        </p:blipFill>
        <p:spPr>
          <a:xfrm>
            <a:off x="0" y="0"/>
            <a:ext cx="91179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721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" y="-1"/>
            <a:ext cx="9144695" cy="5733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4046" y="1863601"/>
            <a:ext cx="64745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KÓ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chuyÖn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.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Cuéc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phiªu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lưu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cña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giät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nưíc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tÝ</a:t>
            </a:r>
            <a:r>
              <a:rPr lang="en-US" sz="3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400" b="1" dirty="0" err="1" smtClean="0">
                <a:solidFill>
                  <a:srgbClr val="C00000"/>
                </a:solidFill>
                <a:latin typeface=".VnAvant" pitchFamily="34" charset="0"/>
              </a:rPr>
              <a:t>hon</a:t>
            </a:r>
            <a:endParaRPr lang="en-US" sz="3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ot nuoc ti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580" b="13134"/>
          <a:stretch/>
        </p:blipFill>
        <p:spPr>
          <a:xfrm>
            <a:off x="0" y="0"/>
            <a:ext cx="91179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16115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2332" y="51562"/>
            <a:ext cx="6184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itchFamily="34" charset="0"/>
              </a:rPr>
              <a:t>KÓ </a:t>
            </a:r>
            <a:r>
              <a:rPr lang="en-US" sz="20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0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phiªu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lưu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giät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nưíc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tÝ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hon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5"/>
          <a:stretch/>
        </p:blipFill>
        <p:spPr>
          <a:xfrm>
            <a:off x="374441" y="1677504"/>
            <a:ext cx="2345122" cy="181866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4"/>
          <a:stretch/>
        </p:blipFill>
        <p:spPr>
          <a:xfrm>
            <a:off x="3284083" y="1697107"/>
            <a:ext cx="2532291" cy="179906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16"/>
          <a:stretch/>
        </p:blipFill>
        <p:spPr>
          <a:xfrm>
            <a:off x="6273188" y="1677503"/>
            <a:ext cx="2389161" cy="18186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46"/>
          <a:stretch/>
        </p:blipFill>
        <p:spPr>
          <a:xfrm>
            <a:off x="345414" y="3730237"/>
            <a:ext cx="2403178" cy="17416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1"/>
          <a:stretch/>
        </p:blipFill>
        <p:spPr>
          <a:xfrm>
            <a:off x="3269569" y="3730237"/>
            <a:ext cx="2546805" cy="17416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5"/>
          <a:stretch/>
        </p:blipFill>
        <p:spPr>
          <a:xfrm>
            <a:off x="6244160" y="3730237"/>
            <a:ext cx="2418189" cy="174164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857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ln>
            <a:solidFill>
              <a:srgbClr val="00660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7087" y="689323"/>
            <a:ext cx="8868228" cy="4924079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2332" y="51562"/>
            <a:ext cx="6184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itchFamily="34" charset="0"/>
              </a:rPr>
              <a:t>KÓ </a:t>
            </a:r>
            <a:r>
              <a:rPr lang="en-US" sz="20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0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phiªu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lưu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giät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nưíc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tÝ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hon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8" y="897780"/>
            <a:ext cx="2661899" cy="21502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02" y="904690"/>
            <a:ext cx="2533468" cy="21433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54" y="921149"/>
            <a:ext cx="2630197" cy="22302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8" y="3333962"/>
            <a:ext cx="2661899" cy="20605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59" y="3333962"/>
            <a:ext cx="2522411" cy="20605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0" y="3416538"/>
            <a:ext cx="2650275" cy="198770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866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261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6"/>
          <a:stretch/>
        </p:blipFill>
        <p:spPr>
          <a:xfrm>
            <a:off x="209421" y="998868"/>
            <a:ext cx="2707554" cy="198057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84"/>
          <a:stretch/>
        </p:blipFill>
        <p:spPr>
          <a:xfrm>
            <a:off x="3143044" y="972464"/>
            <a:ext cx="2880385" cy="200698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5"/>
          <a:stretch/>
        </p:blipFill>
        <p:spPr>
          <a:xfrm>
            <a:off x="6179479" y="950907"/>
            <a:ext cx="2703264" cy="202853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2"/>
          <a:stretch/>
        </p:blipFill>
        <p:spPr>
          <a:xfrm>
            <a:off x="185455" y="3403768"/>
            <a:ext cx="2755485" cy="203908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9"/>
          <a:stretch/>
        </p:blipFill>
        <p:spPr>
          <a:xfrm>
            <a:off x="3143044" y="3364248"/>
            <a:ext cx="2880385" cy="20786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2"/>
          <a:stretch/>
        </p:blipFill>
        <p:spPr>
          <a:xfrm>
            <a:off x="6179479" y="3364248"/>
            <a:ext cx="2703264" cy="20786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2651706" y="51562"/>
            <a:ext cx="6184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itchFamily="34" charset="0"/>
              </a:rPr>
              <a:t>KÓ </a:t>
            </a:r>
            <a:r>
              <a:rPr lang="en-US" sz="20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2000" b="1" dirty="0" smtClean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Cuéc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phiªu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lưu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cña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giät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nưíc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tÝ</a:t>
            </a:r>
            <a:r>
              <a:rPr lang="en-US" sz="2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.VnAvant" pitchFamily="34" charset="0"/>
              </a:rPr>
              <a:t>hon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5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9485"/>
            <a:ext cx="9143999" cy="58477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¶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924" y="4034284"/>
            <a:ext cx="902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n­íc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tÝ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hon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lµ con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xanh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bao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la.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94" y="810692"/>
            <a:ext cx="3652385" cy="295031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862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9485"/>
            <a:ext cx="9143999" cy="58477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¶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493" y="3816567"/>
            <a:ext cx="87598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nưíc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thuyÒn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Êt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liÒn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v×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muèn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Êt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liÒn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nh­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thÕ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-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b¸m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sîi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d©y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tÕt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b»ng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nh÷ng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trªn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m©y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thuyÒn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®I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Êt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liÒn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97" y="904688"/>
            <a:ext cx="3288012" cy="278165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52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9485"/>
            <a:ext cx="9143999" cy="584775"/>
          </a:xfrm>
          <a:prstGeom prst="rect">
            <a:avLst/>
          </a:prstGeo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¶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lêi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140" y="4117528"/>
            <a:ext cx="8759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§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Êt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liÒn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rÊt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Ñp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nhiÒu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cña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l¹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nhưng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giät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nưíc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vÉn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khãc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v×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nhí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mÑ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7" y="790520"/>
            <a:ext cx="3432637" cy="291062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058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4776</TotalTime>
  <Words>341</Words>
  <Application>Microsoft Office PowerPoint</Application>
  <PresentationFormat>On-screen Show (16:10)</PresentationFormat>
  <Paragraphs>34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宋体</vt:lpstr>
      <vt:lpstr>.VnAvant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AutoBVT</cp:lastModifiedBy>
  <cp:revision>554</cp:revision>
  <dcterms:created xsi:type="dcterms:W3CDTF">2020-02-10T09:35:50Z</dcterms:created>
  <dcterms:modified xsi:type="dcterms:W3CDTF">2021-04-25T14:54:49Z</dcterms:modified>
</cp:coreProperties>
</file>