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80" r:id="rId2"/>
    <p:sldId id="256" r:id="rId3"/>
    <p:sldId id="355" r:id="rId4"/>
    <p:sldId id="394" r:id="rId5"/>
    <p:sldId id="395" r:id="rId6"/>
    <p:sldId id="396" r:id="rId7"/>
    <p:sldId id="397" r:id="rId8"/>
    <p:sldId id="398" r:id="rId9"/>
    <p:sldId id="399" r:id="rId10"/>
    <p:sldId id="389" r:id="rId11"/>
    <p:sldId id="359" r:id="rId12"/>
    <p:sldId id="370" r:id="rId13"/>
    <p:sldId id="400" r:id="rId14"/>
    <p:sldId id="323" r:id="rId15"/>
    <p:sldId id="308" r:id="rId16"/>
  </p:sldIdLst>
  <p:sldSz cx="9144000" cy="5715000" type="screen16x10"/>
  <p:notesSz cx="6858000" cy="9144000"/>
  <p:embeddedFontLst>
    <p:embeddedFont>
      <p:font typeface="Tahoma" panose="020B0604030504040204" pitchFamily="34" charset="0"/>
      <p:regular r:id="rId18"/>
      <p:bold r:id="rId19"/>
    </p:embeddedFont>
    <p:embeddedFont>
      <p:font typeface="VNI-Thufap2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宋体" panose="02010600030101010101" pitchFamily="2" charset="-122"/>
      <p:regular r:id="rId25"/>
    </p:embeddedFont>
    <p:embeddedFont>
      <p:font typeface=".VnAvant" panose="020B7200000000000000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CCFF"/>
    <a:srgbClr val="CCFFCC"/>
    <a:srgbClr val="0000CC"/>
    <a:srgbClr val="FF33CC"/>
    <a:srgbClr val="CCFFFF"/>
    <a:srgbClr val="FF7C80"/>
    <a:srgbClr val="99FFCC"/>
    <a:srgbClr val="FF505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90" d="100"/>
          <a:sy n="90" d="100"/>
        </p:scale>
        <p:origin x="1349" y="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3/14/2021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2021/3/14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oap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u©ng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09" y="703262"/>
            <a:ext cx="86963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36077" y="-13455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.VnAvant" pitchFamily="34" charset="0"/>
              </a:rPr>
              <a:t>ý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.VnAvant" pitchFamily="34" charset="0"/>
              </a:rPr>
              <a:t>kiÕn</a:t>
            </a:r>
            <a:r>
              <a:rPr lang="en-US" sz="2800" b="1" dirty="0" smtClean="0">
                <a:solidFill>
                  <a:srgbClr val="C00000"/>
                </a:solidFill>
                <a:latin typeface=".VnAvant" pitchFamily="34" charset="0"/>
              </a:rPr>
              <a:t> hay</a:t>
            </a:r>
            <a:endParaRPr lang="en-US" sz="28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629" y="725365"/>
            <a:ext cx="8868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vµ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b¹n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nghØ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hÌ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§ªm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Êy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bän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boong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tµu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Tr¨ng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s¸ng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h¬n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Ìn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tuýp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më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®µn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oãc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h¸t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vang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MÌo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tiu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nghØu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v×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hôt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con c¸ to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còng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“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”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hßa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giäng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Vưîn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lµm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xiÕc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tay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nguÒu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ngßao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®u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sîi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d©y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buåm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ngo»n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ngoÌo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0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Con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sãc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b©ng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khu©ng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nghe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sãng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vç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× o¹p.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Tí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muèn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kiÕm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vá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èc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biÓn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tÆng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”. C¶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bän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å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Ý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kiÕn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000" b="1" dirty="0" smtClean="0">
                <a:solidFill>
                  <a:srgbClr val="006600"/>
                </a:solidFill>
                <a:latin typeface=".VnAvant" pitchFamily="34" charset="0"/>
              </a:rPr>
              <a:t>¸ hay!”</a:t>
            </a:r>
            <a:endParaRPr lang="en-US" sz="2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1714" y="298962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1" dirty="0" err="1" smtClean="0">
                <a:latin typeface="Arial" pitchFamily="34" charset="0"/>
                <a:cs typeface="Arial" pitchFamily="34" charset="0"/>
              </a:rPr>
              <a:t>Nguyễn</a:t>
            </a:r>
            <a:r>
              <a:rPr lang="en-US" sz="1800" b="1" i="1" dirty="0" smtClean="0">
                <a:latin typeface="Arial" pitchFamily="34" charset="0"/>
                <a:cs typeface="Arial" pitchFamily="34" charset="0"/>
              </a:rPr>
              <a:t> Minh</a:t>
            </a:r>
            <a:endParaRPr lang="en-US" sz="1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" y="3373544"/>
            <a:ext cx="9137061" cy="234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1800" b="1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boong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tµu</a:t>
            </a:r>
            <a:endParaRPr lang="en-US" sz="1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Ìn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tuýp</a:t>
            </a:r>
            <a:endParaRPr lang="en-U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®µn </a:t>
            </a:r>
            <a:r>
              <a:rPr lang="en-US" sz="1800" b="1" dirty="0" err="1">
                <a:solidFill>
                  <a:srgbClr val="006600"/>
                </a:solidFill>
                <a:latin typeface=".VnAvant" pitchFamily="34" charset="0"/>
              </a:rPr>
              <a:t>oãc</a:t>
            </a:r>
            <a:endParaRPr lang="en-U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</a:rPr>
              <a:t>tiu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</a:rPr>
              <a:t>nghØu</a:t>
            </a:r>
            <a:endParaRPr lang="en-US" sz="18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</a:rPr>
              <a:t>ngoao</a:t>
            </a:r>
            <a:endParaRPr lang="en-US" sz="1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nguÒu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ngßao</a:t>
            </a:r>
            <a:endParaRPr lang="en-US" sz="18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12076" y="3458045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ngo»n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ngoÌo</a:t>
            </a:r>
            <a:endParaRPr lang="en-US" sz="1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02027" y="345804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b©ng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khu©ng</a:t>
            </a:r>
            <a:endParaRPr lang="en-US" sz="1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42713" y="3465306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sãng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o¹p</a:t>
            </a:r>
            <a:endParaRPr lang="en-US" sz="1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45532" y="4778849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kiÕm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vá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èc</a:t>
            </a:r>
            <a:r>
              <a:rPr lang="en-US" sz="18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biÓn</a:t>
            </a:r>
            <a:endParaRPr lang="en-US" sz="1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874" y="0"/>
            <a:ext cx="2209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ghÐp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chemeClr val="bg1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chemeClr val="bg1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57" y="580228"/>
            <a:ext cx="2418776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a. </a:t>
            </a:r>
            <a:r>
              <a:rPr lang="en-US" sz="2800" b="1" dirty="0" err="1" smtClean="0">
                <a:latin typeface=".VnAvant" pitchFamily="34" charset="0"/>
              </a:rPr>
              <a:t>MÌo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343" y="1502586"/>
            <a:ext cx="2433289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b. </a:t>
            </a:r>
            <a:r>
              <a:rPr lang="en-US" sz="2800" b="1" dirty="0" err="1" smtClean="0">
                <a:latin typeface=".VnAvant" pitchFamily="34" charset="0"/>
              </a:rPr>
              <a:t>Tay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vưîn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5511" y="2351672"/>
            <a:ext cx="2456122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c. </a:t>
            </a:r>
            <a:r>
              <a:rPr lang="en-US" sz="2800" b="1" dirty="0" err="1" smtClean="0">
                <a:latin typeface=".VnAvant" pitchFamily="34" charset="0"/>
              </a:rPr>
              <a:t>D©y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buåm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025" y="3186946"/>
            <a:ext cx="2441608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d. </a:t>
            </a:r>
            <a:r>
              <a:rPr lang="en-US" sz="2800" b="1" dirty="0" err="1" smtClean="0">
                <a:latin typeface=".VnAvant" pitchFamily="34" charset="0"/>
              </a:rPr>
              <a:t>Sãc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199" y="3992490"/>
            <a:ext cx="2429433" cy="523220"/>
          </a:xfrm>
          <a:prstGeom prst="rect">
            <a:avLst/>
          </a:prstGeom>
          <a:solidFill>
            <a:srgbClr val="CCFFCC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VnAvant" pitchFamily="34" charset="0"/>
              </a:rPr>
              <a:t>e. </a:t>
            </a:r>
            <a:r>
              <a:rPr lang="en-US" sz="2800" b="1" dirty="0" err="1" smtClean="0">
                <a:latin typeface=".VnAvant" pitchFamily="34" charset="0"/>
              </a:rPr>
              <a:t>Sãng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6475" y="587488"/>
            <a:ext cx="3345638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1. 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o¹p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3734" y="1494616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ngoao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0994" y="2358202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B©ng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khu©ng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3740" y="3236302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nguÒu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ngßao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1000" y="4070860"/>
            <a:ext cx="3338379" cy="523220"/>
          </a:xfrm>
          <a:prstGeom prst="rect">
            <a:avLst/>
          </a:prstGeom>
          <a:solidFill>
            <a:srgbClr val="FFCC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5.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ngo»n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ngoÌo</a:t>
            </a:r>
            <a:endParaRPr lang="en-US" sz="28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>
            <a:stCxn id="5" idx="3"/>
            <a:endCxn id="11" idx="1"/>
          </p:cNvCxnSpPr>
          <p:nvPr/>
        </p:nvCxnSpPr>
        <p:spPr>
          <a:xfrm>
            <a:off x="2781633" y="841838"/>
            <a:ext cx="2632101" cy="914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  <a:endCxn id="13" idx="1"/>
          </p:cNvCxnSpPr>
          <p:nvPr/>
        </p:nvCxnSpPr>
        <p:spPr>
          <a:xfrm>
            <a:off x="2781632" y="1764196"/>
            <a:ext cx="2632108" cy="17337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  <a:endCxn id="14" idx="1"/>
          </p:cNvCxnSpPr>
          <p:nvPr/>
        </p:nvCxnSpPr>
        <p:spPr>
          <a:xfrm>
            <a:off x="2781633" y="2613282"/>
            <a:ext cx="2639367" cy="17191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3"/>
            <a:endCxn id="12" idx="1"/>
          </p:cNvCxnSpPr>
          <p:nvPr/>
        </p:nvCxnSpPr>
        <p:spPr>
          <a:xfrm flipV="1">
            <a:off x="2781633" y="2619812"/>
            <a:ext cx="2639361" cy="8287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3"/>
            <a:endCxn id="10" idx="1"/>
          </p:cNvCxnSpPr>
          <p:nvPr/>
        </p:nvCxnSpPr>
        <p:spPr>
          <a:xfrm flipV="1">
            <a:off x="2781632" y="849098"/>
            <a:ext cx="2624843" cy="34050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" y="1451883"/>
            <a:ext cx="9051965" cy="277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5704115"/>
            <a:chOff x="0" y="0"/>
            <a:chExt cx="9144000" cy="57041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704115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48" y="5101661"/>
              <a:ext cx="1416051" cy="326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ounded Rectangle 5"/>
          <p:cNvSpPr/>
          <p:nvPr/>
        </p:nvSpPr>
        <p:spPr>
          <a:xfrm>
            <a:off x="805543" y="1538513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137</a:t>
            </a:r>
          </a:p>
          <a:p>
            <a:pPr algn="ctr"/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Ýt</a:t>
            </a:r>
            <a:r>
              <a:rPr lang="en-US" sz="8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latin typeface=".VnAvant" pitchFamily="34" charset="0"/>
              </a:rPr>
              <a:t>gÆp</a:t>
            </a:r>
            <a:endParaRPr lang="en-US" sz="8800" b="1" dirty="0" smtClean="0">
              <a:solidFill>
                <a:srgbClr val="FFFF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137: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2" y="990599"/>
            <a:ext cx="2181225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982" y="990599"/>
            <a:ext cx="1517924" cy="14899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450" y="1285874"/>
            <a:ext cx="2693212" cy="10763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2997974"/>
            <a:ext cx="2571750" cy="1952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634" y="2997974"/>
            <a:ext cx="2628900" cy="1914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676" y="3085058"/>
            <a:ext cx="1819275" cy="17058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0166" y="2351643"/>
            <a:ext cx="2206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c¸i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oong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74076" y="2362199"/>
            <a:ext cx="2305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quÇn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oãc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17076" y="2348459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®</a:t>
            </a:r>
            <a:r>
              <a:rPr lang="en-US" sz="3200" b="1" dirty="0" err="1" smtClean="0">
                <a:latin typeface=".VnAvant" pitchFamily="34" charset="0"/>
              </a:rPr>
              <a:t>Ìn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uýp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0629" y="4895574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ngo»n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oÌo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9566" y="4885765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uÒu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oµo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87619" y="4824209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uûu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tay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137: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07" y="1205128"/>
            <a:ext cx="3786646" cy="248920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49154" y="3859428"/>
            <a:ext cx="2454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c¸i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x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oong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9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137: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92" y="1306114"/>
            <a:ext cx="4668024" cy="22674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81379" y="3850765"/>
            <a:ext cx="2566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quÇn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s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</a:rPr>
              <a:t>oãc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137: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66" y="1317643"/>
            <a:ext cx="6248400" cy="23706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40837" y="374194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.VnAvant" pitchFamily="34" charset="0"/>
              </a:rPr>
              <a:t>®</a:t>
            </a:r>
            <a:r>
              <a:rPr lang="en-US" sz="3200" b="1" dirty="0" err="1" smtClean="0">
                <a:latin typeface=".VnAvant" pitchFamily="34" charset="0"/>
              </a:rPr>
              <a:t>Ìn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uýp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1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137: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33" y="1176868"/>
            <a:ext cx="6714067" cy="3217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764967" y="4460450"/>
            <a:ext cx="2904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ngo»n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oÌo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137: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219751"/>
            <a:ext cx="5635167" cy="27003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98680" y="3920067"/>
            <a:ext cx="294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uÒu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ng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oµo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4967" y="1047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137: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Ýt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gÆp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26" y="1481820"/>
            <a:ext cx="4549175" cy="246730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398249" y="4031675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.VnAvant" pitchFamily="34" charset="0"/>
              </a:rPr>
              <a:t>kh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</a:rPr>
              <a:t>uûu</a:t>
            </a:r>
            <a:r>
              <a:rPr lang="en-US" sz="3200" b="1" dirty="0" smtClean="0">
                <a:latin typeface=".VnAvant" pitchFamily="34" charset="0"/>
              </a:rPr>
              <a:t> </a:t>
            </a:r>
            <a:r>
              <a:rPr lang="en-US" sz="3200" b="1" dirty="0" err="1" smtClean="0">
                <a:latin typeface=".VnAvant" pitchFamily="34" charset="0"/>
              </a:rPr>
              <a:t>tay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4636</TotalTime>
  <Words>358</Words>
  <Application>Microsoft Office PowerPoint</Application>
  <PresentationFormat>Trình chiếu Trên màn hình (16:10)</PresentationFormat>
  <Paragraphs>67</Paragraphs>
  <Slides>15</Slides>
  <Notes>4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3" baseType="lpstr">
      <vt:lpstr>Tahoma</vt:lpstr>
      <vt:lpstr>Times New Roman</vt:lpstr>
      <vt:lpstr>VNI-Thufap2</vt:lpstr>
      <vt:lpstr>Arial</vt:lpstr>
      <vt:lpstr>Calibri</vt:lpstr>
      <vt:lpstr>宋体</vt:lpstr>
      <vt:lpstr>.VnAvant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HP</cp:lastModifiedBy>
  <cp:revision>489</cp:revision>
  <dcterms:created xsi:type="dcterms:W3CDTF">2020-02-10T09:35:50Z</dcterms:created>
  <dcterms:modified xsi:type="dcterms:W3CDTF">2021-03-14T10:19:21Z</dcterms:modified>
</cp:coreProperties>
</file>