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80" r:id="rId2"/>
    <p:sldId id="256" r:id="rId3"/>
    <p:sldId id="355" r:id="rId4"/>
    <p:sldId id="257" r:id="rId5"/>
    <p:sldId id="389" r:id="rId6"/>
    <p:sldId id="351" r:id="rId7"/>
    <p:sldId id="394" r:id="rId8"/>
    <p:sldId id="360" r:id="rId9"/>
    <p:sldId id="359" r:id="rId10"/>
    <p:sldId id="395" r:id="rId11"/>
    <p:sldId id="370" r:id="rId12"/>
    <p:sldId id="397" r:id="rId13"/>
    <p:sldId id="323" r:id="rId14"/>
    <p:sldId id="393" r:id="rId15"/>
    <p:sldId id="391" r:id="rId16"/>
    <p:sldId id="392" r:id="rId17"/>
    <p:sldId id="308" r:id="rId18"/>
  </p:sldIdLst>
  <p:sldSz cx="9144000" cy="5715000" type="screen16x10"/>
  <p:notesSz cx="6858000" cy="9144000"/>
  <p:embeddedFontLst>
    <p:embeddedFont>
      <p:font typeface=".VnAvant" pitchFamily="34" charset="0"/>
      <p:regular r:id="rId20"/>
      <p:bold r:id="rId21"/>
      <p:italic r:id="rId22"/>
      <p:boldItalic r:id="rId23"/>
    </p:embeddedFont>
    <p:embeddedFont>
      <p:font typeface="Arial Black" pitchFamily="34" charset="0"/>
      <p:bold r:id="rId24"/>
    </p:embeddedFont>
    <p:embeddedFont>
      <p:font typeface="Tahoma" pitchFamily="34" charset="0"/>
      <p:regular r:id="rId25"/>
      <p:bold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SimSun" pitchFamily="2" charset="-122"/>
      <p:regular r:id="rId31"/>
    </p:embeddedFont>
    <p:embeddedFont>
      <p:font typeface="VNI-Thufap2" pitchFamily="2" charset="0"/>
      <p:regular r:id="rId32"/>
    </p:embeddedFont>
    <p:embeddedFont>
      <p:font typeface="UTM Avo" pitchFamily="18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00"/>
    <a:srgbClr val="FF33CC"/>
    <a:srgbClr val="FF7C80"/>
    <a:srgbClr val="0000CC"/>
    <a:srgbClr val="FFCCFF"/>
    <a:srgbClr val="CCFFFF"/>
    <a:srgbClr val="99FFCC"/>
    <a:srgbClr val="CC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78" d="100"/>
          <a:sy n="78" d="100"/>
        </p:scale>
        <p:origin x="-1314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smtClean="0">
                <a:latin typeface=".VnAvant" pitchFamily="34" charset="0"/>
              </a:rPr>
              <a:t>au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sz="1200" b="1" baseline="0" dirty="0" err="1" smtClean="0">
                <a:latin typeface="Arial" pitchFamily="34" charset="0"/>
                <a:cs typeface="Arial" pitchFamily="34" charset="0"/>
              </a:rPr>
              <a:t>âu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audio" Target="../media/audio3.wav"/><Relationship Id="rId18" Type="http://schemas.openxmlformats.org/officeDocument/2006/relationships/image" Target="../media/image21.gif"/><Relationship Id="rId26" Type="http://schemas.openxmlformats.org/officeDocument/2006/relationships/image" Target="../media/image29.gif"/><Relationship Id="rId3" Type="http://schemas.openxmlformats.org/officeDocument/2006/relationships/tags" Target="../tags/tag5.xml"/><Relationship Id="rId21" Type="http://schemas.openxmlformats.org/officeDocument/2006/relationships/image" Target="../media/image24.gif"/><Relationship Id="rId7" Type="http://schemas.openxmlformats.org/officeDocument/2006/relationships/tags" Target="../tags/tag9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8.gif"/><Relationship Id="rId2" Type="http://schemas.openxmlformats.org/officeDocument/2006/relationships/tags" Target="../tags/tag4.xml"/><Relationship Id="rId16" Type="http://schemas.openxmlformats.org/officeDocument/2006/relationships/audio" Target="../media/audio6.wav"/><Relationship Id="rId20" Type="http://schemas.openxmlformats.org/officeDocument/2006/relationships/image" Target="../media/image23.gif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audio" Target="../media/audio1.wav"/><Relationship Id="rId24" Type="http://schemas.openxmlformats.org/officeDocument/2006/relationships/image" Target="../media/image27.gif"/><Relationship Id="rId5" Type="http://schemas.openxmlformats.org/officeDocument/2006/relationships/tags" Target="../tags/tag7.xml"/><Relationship Id="rId15" Type="http://schemas.openxmlformats.org/officeDocument/2006/relationships/audio" Target="../media/audio5.wav"/><Relationship Id="rId23" Type="http://schemas.openxmlformats.org/officeDocument/2006/relationships/image" Target="../media/image26.gif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22.gif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audio" Target="../media/audio3.wav"/><Relationship Id="rId18" Type="http://schemas.openxmlformats.org/officeDocument/2006/relationships/image" Target="../media/image21.gif"/><Relationship Id="rId26" Type="http://schemas.openxmlformats.org/officeDocument/2006/relationships/image" Target="../media/image29.gif"/><Relationship Id="rId3" Type="http://schemas.openxmlformats.org/officeDocument/2006/relationships/tags" Target="../tags/tag13.xml"/><Relationship Id="rId21" Type="http://schemas.openxmlformats.org/officeDocument/2006/relationships/image" Target="../media/image24.gif"/><Relationship Id="rId7" Type="http://schemas.openxmlformats.org/officeDocument/2006/relationships/tags" Target="../tags/tag17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8.gif"/><Relationship Id="rId2" Type="http://schemas.openxmlformats.org/officeDocument/2006/relationships/tags" Target="../tags/tag12.xml"/><Relationship Id="rId16" Type="http://schemas.openxmlformats.org/officeDocument/2006/relationships/audio" Target="../media/audio6.wav"/><Relationship Id="rId20" Type="http://schemas.openxmlformats.org/officeDocument/2006/relationships/image" Target="../media/image23.gif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audio" Target="../media/audio1.wav"/><Relationship Id="rId24" Type="http://schemas.openxmlformats.org/officeDocument/2006/relationships/image" Target="../media/image27.gif"/><Relationship Id="rId5" Type="http://schemas.openxmlformats.org/officeDocument/2006/relationships/tags" Target="../tags/tag15.xml"/><Relationship Id="rId15" Type="http://schemas.openxmlformats.org/officeDocument/2006/relationships/audio" Target="../media/audio5.wav"/><Relationship Id="rId23" Type="http://schemas.openxmlformats.org/officeDocument/2006/relationships/image" Target="../media/image26.gif"/><Relationship Id="rId10" Type="http://schemas.openxmlformats.org/officeDocument/2006/relationships/notesSlide" Target="../notesSlides/notesSlide8.xml"/><Relationship Id="rId19" Type="http://schemas.openxmlformats.org/officeDocument/2006/relationships/image" Target="../media/image22.gif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audio" Target="../media/audio3.wav"/><Relationship Id="rId18" Type="http://schemas.openxmlformats.org/officeDocument/2006/relationships/image" Target="../media/image21.gif"/><Relationship Id="rId26" Type="http://schemas.openxmlformats.org/officeDocument/2006/relationships/image" Target="../media/image29.gif"/><Relationship Id="rId3" Type="http://schemas.openxmlformats.org/officeDocument/2006/relationships/tags" Target="../tags/tag21.xml"/><Relationship Id="rId21" Type="http://schemas.openxmlformats.org/officeDocument/2006/relationships/image" Target="../media/image24.gif"/><Relationship Id="rId7" Type="http://schemas.openxmlformats.org/officeDocument/2006/relationships/tags" Target="../tags/tag25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8.gif"/><Relationship Id="rId2" Type="http://schemas.openxmlformats.org/officeDocument/2006/relationships/tags" Target="../tags/tag20.xml"/><Relationship Id="rId16" Type="http://schemas.openxmlformats.org/officeDocument/2006/relationships/audio" Target="../media/audio6.wav"/><Relationship Id="rId20" Type="http://schemas.openxmlformats.org/officeDocument/2006/relationships/image" Target="../media/image23.gif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audio" Target="../media/audio1.wav"/><Relationship Id="rId24" Type="http://schemas.openxmlformats.org/officeDocument/2006/relationships/image" Target="../media/image27.gif"/><Relationship Id="rId5" Type="http://schemas.openxmlformats.org/officeDocument/2006/relationships/tags" Target="../tags/tag23.xml"/><Relationship Id="rId15" Type="http://schemas.openxmlformats.org/officeDocument/2006/relationships/audio" Target="../media/audio5.wav"/><Relationship Id="rId23" Type="http://schemas.openxmlformats.org/officeDocument/2006/relationships/image" Target="../media/image26.gif"/><Relationship Id="rId10" Type="http://schemas.openxmlformats.org/officeDocument/2006/relationships/notesSlide" Target="../notesSlides/notesSlide9.xml"/><Relationship Id="rId19" Type="http://schemas.openxmlformats.org/officeDocument/2006/relationships/image" Target="../media/image22.gif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  <p:sp>
        <p:nvSpPr>
          <p:cNvPr id="101" name="Text Box 99"/>
          <p:cNvSpPr txBox="1">
            <a:spLocks noChangeArrowheads="1"/>
          </p:cNvSpPr>
          <p:nvPr/>
        </p:nvSpPr>
        <p:spPr bwMode="auto">
          <a:xfrm>
            <a:off x="854558" y="152996"/>
            <a:ext cx="7358683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PHÒNG </a:t>
            </a:r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GIÁO </a:t>
            </a:r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DỤC VÀ ĐÀO TẠO QUẬN LONG BIÊN</a:t>
            </a:r>
          </a:p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42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7257" y="595086"/>
            <a:ext cx="3167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Gi¶i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nghÜa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khã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7360" y="1118306"/>
            <a:ext cx="60796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Gi¶I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nghÜa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: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hÊp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, h× (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m« t¶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hµnh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éng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hoÆc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©m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thanh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thªm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vµo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®Ó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nãi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g©y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Ên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tưîng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)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7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1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7607" y="754742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s¸u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cñ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783772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thá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n©u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754742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nhæ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cµ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rèt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099135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n»m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s©u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059221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hÊp</a:t>
            </a:r>
            <a:endParaRPr lang="en-US" sz="24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80550" y="2051967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mét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l¸t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sau</a:t>
            </a:r>
            <a:endParaRPr lang="en-US" sz="24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97920" y="3458044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la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lªn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990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400" b="1" kern="10" dirty="0" err="1">
                <a:solidFill>
                  <a:srgbClr val="FFFF00"/>
                </a:solidFill>
                <a:latin typeface=".VnAvant" pitchFamily="34" charset="0"/>
                <a:ea typeface="+mj-lt"/>
                <a:cs typeface="+mj-lt"/>
              </a:rPr>
              <a:t>Chän</a:t>
            </a:r>
            <a:r>
              <a:rPr lang="en-US" sz="2400" b="1" kern="10" dirty="0">
                <a:solidFill>
                  <a:srgbClr val="FFFF00"/>
                </a:solidFill>
                <a:latin typeface=".VnAvant" pitchFamily="34" charset="0"/>
                <a:ea typeface="+mj-lt"/>
                <a:cs typeface="+mj-lt"/>
              </a:rPr>
              <a:t> ý ®</a:t>
            </a:r>
            <a:r>
              <a:rPr lang="en-US" sz="2400" b="1" kern="10" dirty="0" err="1">
                <a:solidFill>
                  <a:srgbClr val="FFFF00"/>
                </a:solidFill>
                <a:latin typeface=".VnAvant" pitchFamily="34" charset="0"/>
                <a:ea typeface="+mj-lt"/>
                <a:cs typeface="+mj-lt"/>
              </a:rPr>
              <a:t>óng</a:t>
            </a:r>
            <a:endParaRPr lang="en-US" sz="2400" b="1" kern="10" dirty="0">
              <a:solidFill>
                <a:srgbClr val="FFFF00"/>
              </a:solidFill>
              <a:latin typeface=".VnAvant" pitchFamily="34" charset="0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93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Những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ý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thÓ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hiÖn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óng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néi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dung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chuyÖn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3" name="Flowchart: Terminator 42"/>
          <p:cNvSpPr/>
          <p:nvPr>
            <p:custDataLst>
              <p:tags r:id="rId1"/>
            </p:custDataLst>
          </p:nvPr>
        </p:nvSpPr>
        <p:spPr>
          <a:xfrm>
            <a:off x="2699657" y="3171982"/>
            <a:ext cx="5515657" cy="761387"/>
          </a:xfrm>
          <a:prstGeom prst="flowChartTerminator">
            <a:avLst/>
          </a:prstGeom>
          <a:solidFill>
            <a:srgbClr val="7030A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Thá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n©u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chØ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nhæ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s¸u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cñ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cµ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rèt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2"/>
            </p:custDataLst>
          </p:nvPr>
        </p:nvSpPr>
        <p:spPr>
          <a:xfrm>
            <a:off x="2716600" y="2165728"/>
            <a:ext cx="5498714" cy="795186"/>
          </a:xfrm>
          <a:prstGeom prst="flowChartTerminator">
            <a:avLst/>
          </a:prstGeom>
          <a:solidFill>
            <a:srgbClr val="7030A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Thá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n©u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nhá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mét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«m cµ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rèt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0" y="3988021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Flowchart: Terminator 51"/>
          <p:cNvSpPr/>
          <p:nvPr>
            <p:custDataLst>
              <p:tags r:id="rId7"/>
            </p:custDataLst>
          </p:nvPr>
        </p:nvSpPr>
        <p:spPr>
          <a:xfrm>
            <a:off x="2656198" y="4198041"/>
            <a:ext cx="5498714" cy="795186"/>
          </a:xfrm>
          <a:prstGeom prst="flowChartTerminator">
            <a:avLst/>
          </a:prstGeom>
          <a:solidFill>
            <a:srgbClr val="7030A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Thá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n©u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chưa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biÕt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Õm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7987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08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 nodeType="clickPar">
                      <p:stCondLst>
                        <p:cond delay="0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4" y="1246606"/>
            <a:ext cx="8639972" cy="148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70C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au?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Hoa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283056" y="1813719"/>
            <a:ext cx="2895600" cy="724378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C¸i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loa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41573" y="2963605"/>
            <a:ext cx="2895600" cy="670780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C©y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cau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98341" y="1844147"/>
            <a:ext cx="2869975" cy="706714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C©y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chuèi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6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70C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76224" y="3013793"/>
            <a:ext cx="2869975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BÐ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trai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895600" cy="62345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Con gµ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17525" y="3013793"/>
            <a:ext cx="2895600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Qu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bÇu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29" y="2070517"/>
            <a:ext cx="2869975" cy="59994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Cñ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ngh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Ö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70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eo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9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15875"/>
            <a:ext cx="9134475" cy="5699125"/>
          </a:xfrm>
          <a:prstGeom prst="rect">
            <a:avLst/>
          </a:prstGeom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382265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66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0" grpId="1"/>
      <p:bldP spid="3380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73449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3256" y="2249710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107</a:t>
            </a:r>
          </a:p>
          <a:p>
            <a:pPr algn="ctr"/>
            <a:r>
              <a:rPr lang="en-US" sz="8800" b="1" dirty="0" smtClean="0">
                <a:solidFill>
                  <a:srgbClr val="0000CC"/>
                </a:solidFill>
                <a:latin typeface=".VnAvant" pitchFamily="34" charset="0"/>
              </a:rPr>
              <a:t>au – ©u</a:t>
            </a:r>
            <a:endParaRPr lang="en-US" sz="8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107: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au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–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©u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4967" y="4455354"/>
            <a:ext cx="3094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c©y</a:t>
            </a:r>
            <a:r>
              <a:rPr lang="en-US" sz="5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au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825" y="1167852"/>
            <a:ext cx="1790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9100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64967" y="4077684"/>
            <a:ext cx="414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chim</a:t>
            </a:r>
            <a:r>
              <a:rPr lang="en-US" sz="5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©u</a:t>
            </a:r>
            <a:endParaRPr lang="en-US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107: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au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–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©u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17" y="1141638"/>
            <a:ext cx="25050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latin typeface=".VnAvant" pitchFamily="34" charset="0"/>
              </a:rPr>
              <a:t>au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latin typeface=".VnAvant" pitchFamily="34" charset="0"/>
              </a:rPr>
              <a:t>©u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7746" y="2380765"/>
            <a:ext cx="1771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.VnAvant" pitchFamily="34" charset="0"/>
              </a:rPr>
              <a:t>con </a:t>
            </a:r>
            <a:r>
              <a:rPr lang="en-US" sz="3200" b="1" dirty="0" err="1" smtClean="0">
                <a:latin typeface=".VnAvant" pitchFamily="34" charset="0"/>
              </a:rPr>
              <a:t>tµu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3961" y="2325203"/>
            <a:ext cx="1614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bå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c©u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93050" y="2406907"/>
            <a:ext cx="1903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.VnAvant" pitchFamily="34" charset="0"/>
              </a:rPr>
              <a:t>con </a:t>
            </a:r>
            <a:r>
              <a:rPr lang="en-US" sz="3200" b="1" dirty="0" err="1" smtClean="0">
                <a:latin typeface=".VnAvant" pitchFamily="34" charset="0"/>
              </a:rPr>
              <a:t>tr©u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9097" y="5064528"/>
            <a:ext cx="1582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rau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c¶i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7405" y="5035395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c©y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cÇu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17530" y="5035396"/>
            <a:ext cx="1968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b«ng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lau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9" y="640537"/>
            <a:ext cx="2609850" cy="1590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37" y="750168"/>
            <a:ext cx="1419225" cy="1552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66" y="694606"/>
            <a:ext cx="2609850" cy="1630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9" y="3066232"/>
            <a:ext cx="1809750" cy="1924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19" y="3238363"/>
            <a:ext cx="2456675" cy="1579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28" y="3196313"/>
            <a:ext cx="2290748" cy="166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latin typeface=".VnAvant" pitchFamily="34" charset="0"/>
              </a:rPr>
              <a:t>au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6469" y="2933206"/>
            <a:ext cx="2237373" cy="646331"/>
          </a:xfrm>
          <a:prstGeom prst="rect">
            <a:avLst/>
          </a:prstGeom>
          <a:solidFill>
            <a:srgbClr val="0099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con </a:t>
            </a: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tµu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02071" y="2913199"/>
            <a:ext cx="2368889" cy="646331"/>
          </a:xfrm>
          <a:prstGeom prst="rect">
            <a:avLst/>
          </a:prstGeom>
          <a:solidFill>
            <a:srgbClr val="0099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rau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c¶i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2591" y="2904177"/>
            <a:ext cx="2194037" cy="646331"/>
          </a:xfrm>
          <a:prstGeom prst="rect">
            <a:avLst/>
          </a:prstGeom>
          <a:solidFill>
            <a:srgbClr val="0099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b«ng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lau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9" y="1026748"/>
            <a:ext cx="2609850" cy="1590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10" y="860061"/>
            <a:ext cx="1809750" cy="1924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845" y="990142"/>
            <a:ext cx="2290748" cy="166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9" grpId="0" animBg="1"/>
      <p:bldP spid="29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eo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16363" y="2754255"/>
            <a:ext cx="2033351" cy="707886"/>
          </a:xfrm>
          <a:prstGeom prst="rect">
            <a:avLst/>
          </a:prstGeom>
          <a:solidFill>
            <a:srgbClr val="0099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bå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endParaRPr lang="en-US" sz="4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07091" y="2766335"/>
            <a:ext cx="2505135" cy="707886"/>
          </a:xfrm>
          <a:prstGeom prst="rect">
            <a:avLst/>
          </a:prstGeom>
          <a:solidFill>
            <a:srgbClr val="0099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con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tr©u</a:t>
            </a:r>
            <a:endParaRPr lang="en-US" sz="4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1146" y="2766335"/>
            <a:ext cx="2612572" cy="707886"/>
          </a:xfrm>
          <a:prstGeom prst="rect">
            <a:avLst/>
          </a:prstGeom>
          <a:solidFill>
            <a:srgbClr val="0099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c©y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cÇu</a:t>
            </a:r>
            <a:endParaRPr lang="en-US" sz="4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1" y="860132"/>
            <a:ext cx="1419225" cy="15525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604" y="821120"/>
            <a:ext cx="2609850" cy="16305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326" y="821120"/>
            <a:ext cx="2456675" cy="157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5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9" grpId="0" animBg="1"/>
      <p:bldP spid="29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1204686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au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©u.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516" y="2638984"/>
            <a:ext cx="91294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	MÑ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sai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n©u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UTM Avo" pitchFamily="18" charset="0"/>
              </a:rPr>
              <a:t>vườn</a:t>
            </a:r>
            <a:r>
              <a:rPr lang="en-US" sz="2400" b="1" dirty="0" smtClean="0">
                <a:solidFill>
                  <a:srgbClr val="006600"/>
                </a:solidFill>
                <a:latin typeface="UTM Avo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nhæ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cµ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rèt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 MÑ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Nhæ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s¸u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cñ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con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nhÐ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!”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Cñ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cµ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rèt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n»m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s©u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UTM Avo" pitchFamily="18" charset="0"/>
              </a:rPr>
              <a:t>dưới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Êt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nhưng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nhæ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khã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HÊp!HÊp!Mét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l¸t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sau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n©u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®·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nhæ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c¶ «m.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ch¹y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vµo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bÕp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UTM Avo" pitchFamily="18" charset="0"/>
              </a:rPr>
              <a:t>đưa</a:t>
            </a:r>
            <a:r>
              <a:rPr lang="en-US" sz="2400" b="1" dirty="0" smtClean="0">
                <a:solidFill>
                  <a:srgbClr val="006600"/>
                </a:solidFill>
                <a:latin typeface="UTM Avo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ngê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la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n©u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nhæ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l¾m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¸.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g·i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Çu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” “H×!Con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chưa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Õm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mµ”</a:t>
            </a:r>
          </a:p>
          <a:p>
            <a:pPr algn="just"/>
            <a:r>
              <a:rPr lang="en-US" sz="2400" dirty="0" smtClean="0"/>
              <a:t>					</a:t>
            </a:r>
            <a:r>
              <a:rPr lang="vi-VN" sz="2400" dirty="0"/>
              <a:t>Theo 365 chuyện kể mỗi </a:t>
            </a:r>
            <a:r>
              <a:rPr lang="vi-VN" sz="2400" dirty="0" smtClean="0"/>
              <a:t>ngày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490685" y="-24394"/>
            <a:ext cx="349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S¸u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cñ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cµ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rèt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135" y="596673"/>
            <a:ext cx="3240433" cy="20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0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355&quot;/&gt;&lt;/object&gt;&lt;object type=&quot;3&quot; unique_id=&quot;10007&quot;&gt;&lt;property id=&quot;20148&quot; value=&quot;5&quot;/&gt;&lt;property id=&quot;20300&quot; value=&quot;Slide 4&quot;/&gt;&lt;property id=&quot;20307&quot; value=&quot;257&quot;/&gt;&lt;/object&gt;&lt;object type=&quot;3&quot; unique_id=&quot;10008&quot;&gt;&lt;property id=&quot;20148&quot; value=&quot;5&quot;/&gt;&lt;property id=&quot;20300&quot; value=&quot;Slide 5&quot;/&gt;&lt;property id=&quot;20307&quot; value=&quot;389&quot;/&gt;&lt;/object&gt;&lt;object type=&quot;3&quot; unique_id=&quot;10009&quot;&gt;&lt;property id=&quot;20148&quot; value=&quot;5&quot;/&gt;&lt;property id=&quot;20300&quot; value=&quot;Slide 6&quot;/&gt;&lt;property id=&quot;20307&quot; value=&quot;351&quot;/&gt;&lt;/object&gt;&lt;object type=&quot;3&quot; unique_id=&quot;10010&quot;&gt;&lt;property id=&quot;20148&quot; value=&quot;5&quot;/&gt;&lt;property id=&quot;20300&quot; value=&quot;Slide 7&quot;/&gt;&lt;property id=&quot;20307&quot; value=&quot;394&quot;/&gt;&lt;/object&gt;&lt;object type=&quot;3&quot; unique_id=&quot;10011&quot;&gt;&lt;property id=&quot;20148&quot; value=&quot;5&quot;/&gt;&lt;property id=&quot;20300&quot; value=&quot;Slide 8&quot;/&gt;&lt;property id=&quot;20307&quot; value=&quot;360&quot;/&gt;&lt;/object&gt;&lt;object type=&quot;3&quot; unique_id=&quot;10012&quot;&gt;&lt;property id=&quot;20148&quot; value=&quot;5&quot;/&gt;&lt;property id=&quot;20300&quot; value=&quot;Slide 9&quot;/&gt;&lt;property id=&quot;20307&quot; value=&quot;359&quot;/&gt;&lt;/object&gt;&lt;object type=&quot;3&quot; unique_id=&quot;10013&quot;&gt;&lt;property id=&quot;20148&quot; value=&quot;5&quot;/&gt;&lt;property id=&quot;20300&quot; value=&quot;Slide 10&quot;/&gt;&lt;property id=&quot;20307&quot; value=&quot;395&quot;/&gt;&lt;/object&gt;&lt;object type=&quot;3&quot; unique_id=&quot;10014&quot;&gt;&lt;property id=&quot;20148&quot; value=&quot;5&quot;/&gt;&lt;property id=&quot;20300&quot; value=&quot;Slide 11&quot;/&gt;&lt;property id=&quot;20307&quot; value=&quot;370&quot;/&gt;&lt;/object&gt;&lt;object type=&quot;3&quot; unique_id=&quot;10015&quot;&gt;&lt;property id=&quot;20148&quot; value=&quot;5&quot;/&gt;&lt;property id=&quot;20300&quot; value=&quot;Slide 12&quot;/&gt;&lt;property id=&quot;20307&quot; value=&quot;397&quot;/&gt;&lt;/object&gt;&lt;object type=&quot;3&quot; unique_id=&quot;10016&quot;&gt;&lt;property id=&quot;20148&quot; value=&quot;5&quot;/&gt;&lt;property id=&quot;20300&quot; value=&quot;Slide 13&quot;/&gt;&lt;property id=&quot;20307&quot; value=&quot;323&quot;/&gt;&lt;/object&gt;&lt;object type=&quot;3&quot; unique_id=&quot;10017&quot;&gt;&lt;property id=&quot;20148&quot; value=&quot;5&quot;/&gt;&lt;property id=&quot;20300&quot; value=&quot;Slide 14&quot;/&gt;&lt;property id=&quot;20307&quot; value=&quot;393&quot;/&gt;&lt;/object&gt;&lt;object type=&quot;3&quot; unique_id=&quot;10018&quot;&gt;&lt;property id=&quot;20148&quot; value=&quot;5&quot;/&gt;&lt;property id=&quot;20300&quot; value=&quot;Slide 15&quot;/&gt;&lt;property id=&quot;20307&quot; value=&quot;391&quot;/&gt;&lt;/object&gt;&lt;object type=&quot;3&quot; unique_id=&quot;10019&quot;&gt;&lt;property id=&quot;20148&quot; value=&quot;5&quot;/&gt;&lt;property id=&quot;20300&quot; value=&quot;Slide 16&quot;/&gt;&lt;property id=&quot;20307&quot; value=&quot;392&quot;/&gt;&lt;/object&gt;&lt;object type=&quot;3&quot; unique_id=&quot;10020&quot;&gt;&lt;property id=&quot;20148&quot; value=&quot;5&quot;/&gt;&lt;property id=&quot;20300&quot; value=&quot;Slide 17&quot;/&gt;&lt;property id=&quot;20307&quot; value=&quot;308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4834</TotalTime>
  <Words>383</Words>
  <Application>Microsoft Office PowerPoint</Application>
  <PresentationFormat>On-screen Show (16:10)</PresentationFormat>
  <Paragraphs>75</Paragraphs>
  <Slides>17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Times New Roman</vt:lpstr>
      <vt:lpstr>.VnAvant</vt:lpstr>
      <vt:lpstr>Arial Black</vt:lpstr>
      <vt:lpstr>Tahoma</vt:lpstr>
      <vt:lpstr>Calibri</vt:lpstr>
      <vt:lpstr>SimSun</vt:lpstr>
      <vt:lpstr>VNI-Thufap2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Administrator</cp:lastModifiedBy>
  <cp:revision>511</cp:revision>
  <dcterms:created xsi:type="dcterms:W3CDTF">2020-02-10T09:35:50Z</dcterms:created>
  <dcterms:modified xsi:type="dcterms:W3CDTF">2021-01-24T23:19:09Z</dcterms:modified>
</cp:coreProperties>
</file>