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59" r:id="rId10"/>
    <p:sldId id="395" r:id="rId11"/>
    <p:sldId id="370" r:id="rId12"/>
    <p:sldId id="396" r:id="rId13"/>
    <p:sldId id="323" r:id="rId14"/>
    <p:sldId id="393" r:id="rId15"/>
    <p:sldId id="391" r:id="rId16"/>
    <p:sldId id="392" r:id="rId17"/>
    <p:sldId id="308" r:id="rId18"/>
  </p:sldIdLst>
  <p:sldSz cx="9144000" cy="5715000" type="screen16x10"/>
  <p:notesSz cx="6858000" cy="9144000"/>
  <p:embeddedFontLst>
    <p:embeddedFont>
      <p:font typeface="宋体" panose="02010600030101010101" pitchFamily="2" charset="-122"/>
      <p:regular r:id="rId20"/>
    </p:embeddedFont>
    <p:embeddedFont>
      <p:font typeface="VNI-Thufap2" pitchFamily="2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.VnAvant" panose="020B7200000000000000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FF7C80"/>
    <a:srgbClr val="00990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84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.VnAvant" pitchFamily="34" charset="0"/>
              </a:rPr>
              <a:t>ao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sz="1200" b="1" baseline="0" dirty="0" err="1" smtClean="0">
                <a:latin typeface="Arial" pitchFamily="34" charset="0"/>
                <a:cs typeface="Arial" pitchFamily="34" charset="0"/>
              </a:rPr>
              <a:t>eo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71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80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2.gif"/><Relationship Id="rId18" Type="http://schemas.openxmlformats.org/officeDocument/2006/relationships/image" Target="../media/image27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21.gif"/><Relationship Id="rId17" Type="http://schemas.openxmlformats.org/officeDocument/2006/relationships/image" Target="../media/image26.gif"/><Relationship Id="rId2" Type="http://schemas.openxmlformats.org/officeDocument/2006/relationships/tags" Target="../tags/tag4.xml"/><Relationship Id="rId16" Type="http://schemas.openxmlformats.org/officeDocument/2006/relationships/image" Target="../media/image25.gif"/><Relationship Id="rId20" Type="http://schemas.openxmlformats.org/officeDocument/2006/relationships/image" Target="../media/image29.png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4.gif"/><Relationship Id="rId10" Type="http://schemas.openxmlformats.org/officeDocument/2006/relationships/audio" Target="../media/audio6.wav"/><Relationship Id="rId19" Type="http://schemas.openxmlformats.org/officeDocument/2006/relationships/image" Target="../media/image28.png"/><Relationship Id="rId4" Type="http://schemas.openxmlformats.org/officeDocument/2006/relationships/notesSlide" Target="../notesSlides/notesSlide6.xml"/><Relationship Id="rId9" Type="http://schemas.openxmlformats.org/officeDocument/2006/relationships/audio" Target="../media/audio5.wav"/><Relationship Id="rId1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3.wav"/><Relationship Id="rId18" Type="http://schemas.openxmlformats.org/officeDocument/2006/relationships/image" Target="../media/image21.gif"/><Relationship Id="rId26" Type="http://schemas.openxmlformats.org/officeDocument/2006/relationships/image" Target="../media/image34.gif"/><Relationship Id="rId3" Type="http://schemas.openxmlformats.org/officeDocument/2006/relationships/tags" Target="../tags/tag7.xml"/><Relationship Id="rId21" Type="http://schemas.openxmlformats.org/officeDocument/2006/relationships/image" Target="../media/image24.gif"/><Relationship Id="rId7" Type="http://schemas.openxmlformats.org/officeDocument/2006/relationships/tags" Target="../tags/tag11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6.xml"/><Relationship Id="rId16" Type="http://schemas.openxmlformats.org/officeDocument/2006/relationships/audio" Target="../media/audio8.wav"/><Relationship Id="rId20" Type="http://schemas.openxmlformats.org/officeDocument/2006/relationships/image" Target="../media/image23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7.wav"/><Relationship Id="rId24" Type="http://schemas.openxmlformats.org/officeDocument/2006/relationships/image" Target="../media/image27.gif"/><Relationship Id="rId5" Type="http://schemas.openxmlformats.org/officeDocument/2006/relationships/tags" Target="../tags/tag9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22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3.wav"/><Relationship Id="rId18" Type="http://schemas.openxmlformats.org/officeDocument/2006/relationships/image" Target="../media/image21.gif"/><Relationship Id="rId26" Type="http://schemas.openxmlformats.org/officeDocument/2006/relationships/image" Target="../media/image34.gif"/><Relationship Id="rId3" Type="http://schemas.openxmlformats.org/officeDocument/2006/relationships/tags" Target="../tags/tag15.xml"/><Relationship Id="rId21" Type="http://schemas.openxmlformats.org/officeDocument/2006/relationships/image" Target="../media/image24.gif"/><Relationship Id="rId7" Type="http://schemas.openxmlformats.org/officeDocument/2006/relationships/tags" Target="../tags/tag19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3.gif"/><Relationship Id="rId2" Type="http://schemas.openxmlformats.org/officeDocument/2006/relationships/tags" Target="../tags/tag14.xml"/><Relationship Id="rId16" Type="http://schemas.openxmlformats.org/officeDocument/2006/relationships/audio" Target="../media/audio8.wav"/><Relationship Id="rId20" Type="http://schemas.openxmlformats.org/officeDocument/2006/relationships/image" Target="../media/image23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7.wav"/><Relationship Id="rId24" Type="http://schemas.openxmlformats.org/officeDocument/2006/relationships/image" Target="../media/image27.gif"/><Relationship Id="rId5" Type="http://schemas.openxmlformats.org/officeDocument/2006/relationships/tags" Target="../tags/tag17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notesSlide" Target="../notesSlides/notesSlide9.xml"/><Relationship Id="rId19" Type="http://schemas.openxmlformats.org/officeDocument/2006/relationships/image" Target="../media/image22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152996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 GIÁP DỤC VÀ ĐÀO TẠO QUẬN LONG BIÊN</a:t>
            </a:r>
          </a:p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257" y="595086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khã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6046" y="1291773"/>
            <a:ext cx="5832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Giao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hÑn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nªu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iÒu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kiÖn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Æt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ra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víi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ai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®ã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trưíc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lµm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viÖ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g× ®ã.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giái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giao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hÑn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ång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ý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cao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lao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</a:rPr>
              <a:t>vå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leo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tãt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7920" y="345804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vâ</a:t>
            </a:r>
            <a:r>
              <a:rPr lang="en-US" sz="2400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trÌo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Chän</a:t>
            </a:r>
            <a:r>
              <a:rPr lang="en-US" sz="2500" b="1" kern="10" dirty="0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ý ®</a:t>
            </a:r>
            <a:r>
              <a:rPr lang="en-US" sz="2500" b="1" kern="10" dirty="0" err="1" smtClean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5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81200" y="127000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MÌo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d¹y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hæ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nữa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382534" y="2114089"/>
            <a:ext cx="3918159" cy="788246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A. </a:t>
            </a:r>
            <a:r>
              <a:rPr lang="en-US" sz="2800" b="1" dirty="0" err="1" smtClean="0">
                <a:latin typeface=".VnAvant" pitchFamily="34" charset="0"/>
              </a:rPr>
              <a:t>kh«ng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gi</a:t>
            </a:r>
            <a:r>
              <a:rPr lang="en-US" sz="2800" b="1" dirty="0" smtClean="0">
                <a:latin typeface=".VnAvant" pitchFamily="34" charset="0"/>
              </a:rPr>
              <a:t>÷ </a:t>
            </a:r>
            <a:r>
              <a:rPr lang="en-US" sz="2800" b="1" dirty="0" err="1" smtClean="0">
                <a:latin typeface=".VnAvant" pitchFamily="34" charset="0"/>
              </a:rPr>
              <a:t>lêi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høa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396471" y="3451642"/>
            <a:ext cx="3901614" cy="801045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.VnAvant" pitchFamily="34" charset="0"/>
              </a:rPr>
              <a:t>B. </a:t>
            </a:r>
            <a:r>
              <a:rPr lang="en-US" sz="2800" b="1" dirty="0" err="1" smtClean="0">
                <a:latin typeface=".VnAvant" pitchFamily="34" charset="0"/>
              </a:rPr>
              <a:t>Tµi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hæ</a:t>
            </a:r>
            <a:r>
              <a:rPr lang="en-US" sz="2800" b="1" dirty="0" smtClean="0">
                <a:latin typeface=".VnAvant" pitchFamily="34" charset="0"/>
              </a:rPr>
              <a:t> ®· </a:t>
            </a:r>
            <a:r>
              <a:rPr lang="en-US" sz="2800" b="1" dirty="0" err="1" smtClean="0">
                <a:latin typeface=".VnAvant" pitchFamily="34" charset="0"/>
              </a:rPr>
              <a:t>cao</a:t>
            </a:r>
            <a:endParaRPr lang="en-US" sz="2800" b="1" dirty="0">
              <a:latin typeface=".VnAvant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391200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391200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" y="1535679"/>
            <a:ext cx="8650878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Líp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B.C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«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gi¸o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B¹n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Trưêng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Lóa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ì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kÑo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á hoe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45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106</a:t>
            </a:r>
          </a:p>
          <a:p>
            <a:pPr algn="ctr"/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</a:rPr>
              <a:t>ao</a:t>
            </a:r>
            <a:r>
              <a:rPr lang="en-US" sz="8800" b="1" dirty="0" smtClean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 smtClean="0">
                <a:solidFill>
                  <a:srgbClr val="0000CC"/>
                </a:solidFill>
                <a:latin typeface=".VnAvant" pitchFamily="34" charset="0"/>
              </a:rPr>
              <a:t>eo</a:t>
            </a:r>
            <a:endParaRPr lang="en-US" sz="8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106: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0488" y="4413809"/>
            <a:ext cx="3066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ng«i</a:t>
            </a:r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ao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3361"/>
            <a:ext cx="3209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2048" y="4028257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5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Ìo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106: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22" y="1128037"/>
            <a:ext cx="3351439" cy="29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ao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15" y="2380765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¸i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kÐo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5369" y="2380765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g¹o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8434" y="2406907"/>
            <a:ext cx="2132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.VnAvant" pitchFamily="34" charset="0"/>
              </a:rPr>
              <a:t>b¸nh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dÎo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9097" y="5064528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qu</a:t>
            </a:r>
            <a:r>
              <a:rPr lang="en-US" sz="3200" b="1" dirty="0" smtClean="0">
                <a:latin typeface=".VnAvant" pitchFamily="34" charset="0"/>
              </a:rPr>
              <a:t>¶ </a:t>
            </a:r>
            <a:r>
              <a:rPr lang="en-US" sz="3200" b="1" dirty="0" err="1" smtClean="0">
                <a:latin typeface=".VnAvant" pitchFamily="34" charset="0"/>
              </a:rPr>
              <a:t>t¸o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4408" y="5046664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mò</a:t>
            </a:r>
            <a:r>
              <a:rPr lang="en-US" sz="3200" b="1" dirty="0" smtClean="0">
                <a:latin typeface=".VnAvant" pitchFamily="34" charset="0"/>
              </a:rPr>
              <a:t> tai </a:t>
            </a:r>
            <a:r>
              <a:rPr lang="en-US" sz="3200" b="1" dirty="0" err="1" smtClean="0">
                <a:latin typeface=".VnAvant" pitchFamily="34" charset="0"/>
              </a:rPr>
              <a:t>mÌo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7530" y="5035396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con </a:t>
            </a:r>
            <a:r>
              <a:rPr lang="en-US" sz="3200" b="1" dirty="0" err="1" smtClean="0">
                <a:latin typeface=".VnAvant" pitchFamily="34" charset="0"/>
              </a:rPr>
              <a:t>dao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6" y="684384"/>
            <a:ext cx="229552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21" y="781108"/>
            <a:ext cx="266700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17" y="749557"/>
            <a:ext cx="2762250" cy="16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1" y="3191062"/>
            <a:ext cx="1790700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08" y="3038662"/>
            <a:ext cx="2409825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36" y="3162034"/>
            <a:ext cx="2192589" cy="17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ao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4413" y="2933206"/>
            <a:ext cx="195942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latin typeface=".VnAvant" pitchFamily="34" charset="0"/>
              </a:rPr>
              <a:t>¹o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2071" y="2913199"/>
            <a:ext cx="236888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qu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¶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¸o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591" y="2904177"/>
            <a:ext cx="2194037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con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ao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143965"/>
            <a:ext cx="2667000" cy="1571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22" y="962990"/>
            <a:ext cx="1790700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28" y="962990"/>
            <a:ext cx="2192589" cy="17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eo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9906" y="2754255"/>
            <a:ext cx="1641460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k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Ðo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0979" y="2766335"/>
            <a:ext cx="2853475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b¸nh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d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Îo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9442" y="2766335"/>
            <a:ext cx="3078444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mò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tai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m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Ìo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6" y="684384"/>
            <a:ext cx="2295525" cy="1695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69" y="967271"/>
            <a:ext cx="2762250" cy="1657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96" y="719621"/>
            <a:ext cx="2409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-13455"/>
            <a:ext cx="3940629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15" y="623764"/>
            <a:ext cx="7634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6600"/>
                </a:solidFill>
                <a:latin typeface=".VnAvant" pitchFamily="34" charset="0"/>
              </a:rPr>
              <a:t>     BiÕt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s¨n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giái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xin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giao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hÑn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“Ta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sÏ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d¹y.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24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hưng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smtClean="0">
                <a:solidFill>
                  <a:srgbClr val="006600"/>
                </a:solidFill>
                <a:latin typeface="UTM Avo" panose="02040603050506020204" pitchFamily="18" charset="0"/>
              </a:rPr>
              <a:t>được </a:t>
            </a:r>
            <a:r>
              <a:rPr lang="en-US" sz="2400" b="1" smtClean="0">
                <a:solidFill>
                  <a:srgbClr val="006600"/>
                </a:solidFill>
                <a:latin typeface=".VnAvant" pitchFamily="34" charset="0"/>
              </a:rPr>
              <a:t>b¾t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lò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”.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ý. </a:t>
            </a:r>
            <a:r>
              <a:rPr lang="en-US" sz="24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Nhưng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c¸ch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vå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måi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s¨n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n÷a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 ®·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cao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Tèi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®ã,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chê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®i qua,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lao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vå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leo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tãt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MÎo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meo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! Ta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vâ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trÌo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, ta </a:t>
            </a:r>
            <a:r>
              <a:rPr lang="en-US" sz="2400" b="1" dirty="0" err="1">
                <a:solidFill>
                  <a:srgbClr val="006600"/>
                </a:solidFill>
                <a:latin typeface="UTM Avo" panose="02040603050506020204" pitchFamily="18" charset="0"/>
              </a:rPr>
              <a:t>chưa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d¹y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hæ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		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                     </a:t>
            </a:r>
            <a:r>
              <a:rPr lang="vi-VN" sz="2400" dirty="0" smtClean="0"/>
              <a:t>Truyện </a:t>
            </a:r>
            <a:r>
              <a:rPr lang="vi-VN" sz="2400" dirty="0"/>
              <a:t>dân gian Việt </a:t>
            </a:r>
            <a:r>
              <a:rPr lang="vi-VN" sz="2400" dirty="0" smtClean="0"/>
              <a:t>Nam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78185" y="-13455"/>
            <a:ext cx="2310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MÌo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d¹y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hæ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0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55&quot;/&gt;&lt;/object&gt;&lt;object type=&quot;3&quot; unique_id=&quot;10007&quot;&gt;&lt;property id=&quot;20148&quot; value=&quot;5&quot;/&gt;&lt;property id=&quot;20300&quot; value=&quot;Slide 4&quot;/&gt;&lt;property id=&quot;20307&quot; value=&quot;257&quot;/&gt;&lt;/object&gt;&lt;object type=&quot;3&quot; unique_id=&quot;10008&quot;&gt;&lt;property id=&quot;20148&quot; value=&quot;5&quot;/&gt;&lt;property id=&quot;20300&quot; value=&quot;Slide 5&quot;/&gt;&lt;property id=&quot;20307&quot; value=&quot;389&quot;/&gt;&lt;/object&gt;&lt;object type=&quot;3&quot; unique_id=&quot;10009&quot;&gt;&lt;property id=&quot;20148&quot; value=&quot;5&quot;/&gt;&lt;property id=&quot;20300&quot; value=&quot;Slide 6&quot;/&gt;&lt;property id=&quot;20307&quot; value=&quot;351&quot;/&gt;&lt;/object&gt;&lt;object type=&quot;3&quot; unique_id=&quot;10010&quot;&gt;&lt;property id=&quot;20148&quot; value=&quot;5&quot;/&gt;&lt;property id=&quot;20300&quot; value=&quot;Slide 7&quot;/&gt;&lt;property id=&quot;20307&quot; value=&quot;394&quot;/&gt;&lt;/object&gt;&lt;object type=&quot;3&quot; unique_id=&quot;10011&quot;&gt;&lt;property id=&quot;20148&quot; value=&quot;5&quot;/&gt;&lt;property id=&quot;20300&quot; value=&quot;Slide 8&quot;/&gt;&lt;property id=&quot;20307&quot; value=&quot;360&quot;/&gt;&lt;/object&gt;&lt;object type=&quot;3&quot; unique_id=&quot;10012&quot;&gt;&lt;property id=&quot;20148&quot; value=&quot;5&quot;/&gt;&lt;property id=&quot;20300&quot; value=&quot;Slide 9&quot;/&gt;&lt;property id=&quot;20307&quot; value=&quot;359&quot;/&gt;&lt;/object&gt;&lt;object type=&quot;3&quot; unique_id=&quot;10013&quot;&gt;&lt;property id=&quot;20148&quot; value=&quot;5&quot;/&gt;&lt;property id=&quot;20300&quot; value=&quot;Slide 10&quot;/&gt;&lt;property id=&quot;20307&quot; value=&quot;395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96&quot;/&gt;&lt;/object&gt;&lt;object type=&quot;3&quot; unique_id=&quot;10016&quot;&gt;&lt;property id=&quot;20148&quot; value=&quot;5&quot;/&gt;&lt;property id=&quot;20300&quot; value=&quot;Slide 13&quot;/&gt;&lt;property id=&quot;20307&quot; value=&quot;323&quot;/&gt;&lt;/object&gt;&lt;object type=&quot;3&quot; unique_id=&quot;10017&quot;&gt;&lt;property id=&quot;20148&quot; value=&quot;5&quot;/&gt;&lt;property id=&quot;20300&quot; value=&quot;Slide 14&quot;/&gt;&lt;property id=&quot;20307&quot; value=&quot;393&quot;/&gt;&lt;/object&gt;&lt;object type=&quot;3&quot; unique_id=&quot;10018&quot;&gt;&lt;property id=&quot;20148&quot; value=&quot;5&quot;/&gt;&lt;property id=&quot;20300&quot; value=&quot;Slide 15&quot;/&gt;&lt;property id=&quot;20307&quot; value=&quot;391&quot;/&gt;&lt;/object&gt;&lt;object type=&quot;3&quot; unique_id=&quot;10019&quot;&gt;&lt;property id=&quot;20148&quot; value=&quot;5&quot;/&gt;&lt;property id=&quot;20300&quot; value=&quot;Slide 16&quot;/&gt;&lt;property id=&quot;20307&quot; value=&quot;392&quot;/&gt;&lt;/object&gt;&lt;object type=&quot;3&quot; unique_id=&quot;10020&quot;&gt;&lt;property id=&quot;20148&quot; value=&quot;5&quot;/&gt;&lt;property id=&quot;20300&quot; value=&quot;Slide 17&quot;/&gt;&lt;property id=&quot;20307&quot; value=&quot;30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4724</TotalTime>
  <Words>450</Words>
  <Application>Microsoft Office PowerPoint</Application>
  <PresentationFormat>On-screen Show (16:10)</PresentationFormat>
  <Paragraphs>74</Paragraphs>
  <Slides>17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宋体</vt:lpstr>
      <vt:lpstr>VNI-Thufap2</vt:lpstr>
      <vt:lpstr>UTM Avo</vt:lpstr>
      <vt:lpstr>Arial Black</vt:lpstr>
      <vt:lpstr>Tahoma</vt:lpstr>
      <vt:lpstr>Calibri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504</cp:revision>
  <dcterms:created xsi:type="dcterms:W3CDTF">2020-02-10T09:35:50Z</dcterms:created>
  <dcterms:modified xsi:type="dcterms:W3CDTF">2021-01-24T22:46:44Z</dcterms:modified>
</cp:coreProperties>
</file>