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19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312" r:id="rId12"/>
    <p:sldId id="291" r:id="rId13"/>
    <p:sldId id="293" r:id="rId14"/>
    <p:sldId id="313" r:id="rId15"/>
    <p:sldId id="314" r:id="rId16"/>
    <p:sldId id="315" r:id="rId17"/>
    <p:sldId id="316" r:id="rId18"/>
    <p:sldId id="317" r:id="rId19"/>
    <p:sldId id="318" r:id="rId20"/>
    <p:sldId id="301" r:id="rId21"/>
  </p:sldIdLst>
  <p:sldSz cx="9144000" cy="5715000" type="screen16x1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.VnAvant" pitchFamily="34" charset="0"/>
      <p:regular r:id="rId27"/>
      <p:bold r:id="rId28"/>
      <p:italic r:id="rId29"/>
      <p:boldItalic r:id="rId30"/>
    </p:embeddedFont>
    <p:embeddedFont>
      <p:font typeface="VNI-Juni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88434" autoAdjust="0"/>
  </p:normalViewPr>
  <p:slideViewPr>
    <p:cSldViewPr snapToGrid="0">
      <p:cViewPr>
        <p:scale>
          <a:sx n="50" d="100"/>
          <a:sy n="50" d="100"/>
        </p:scale>
        <p:origin x="-1896" y="-6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242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175821" y="31750"/>
            <a:ext cx="8529775" cy="8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  <a:endParaRPr lang="en-US" sz="24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24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smtClean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983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01" y="3826548"/>
            <a:ext cx="879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× ch¹y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ngùc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793" y="67044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345" y="1004207"/>
            <a:ext cx="3176795" cy="256967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25294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485" y="4142163"/>
            <a:ext cx="831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khoÎ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793" y="67044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634" y="1169674"/>
            <a:ext cx="3453134" cy="278380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6392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hµng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xãm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Avant" pitchFamily="34" charset="0"/>
              </a:rPr>
              <a:t>chån</a:t>
            </a:r>
            <a:r>
              <a:rPr lang="en-US" sz="2800" dirty="0" smtClean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vi-VN" sz="2800" dirty="0">
              <a:solidFill>
                <a:srgbClr val="FFFF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04771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1341201"/>
            <a:ext cx="54718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ta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t×nh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thư¬ng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gi÷a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nh÷ng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ngưêi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xãm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. §ã lµ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t×nh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rÊt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®¸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.VnAvant" pitchFamily="34" charset="0"/>
              </a:rPr>
              <a:t>quý</a:t>
            </a:r>
            <a:r>
              <a:rPr lang="en-US" sz="26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629" y="25177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u="sng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7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971676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217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17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Chuột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túi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D. </a:t>
            </a:r>
            <a:r>
              <a:rPr lang="es-ES_tradnl" sz="1800" b="1" dirty="0" err="1" smtClean="0">
                <a:solidFill>
                  <a:srgbClr val="0000CC"/>
                </a:solidFill>
                <a:latin typeface=".VnAvant" pitchFamily="34" charset="0"/>
              </a:rPr>
              <a:t>Chồn</a:t>
            </a:r>
            <a:endParaRPr lang="es-E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Voi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Sẻ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en-US" sz="2800" b="1" dirty="0" err="1" smtClean="0"/>
                <a:t>Nhân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vật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chuyện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vừa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nghe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là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ai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41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Bạn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thỏ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05460" y="475279"/>
            <a:ext cx="188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Voi</a:t>
            </a:r>
            <a:r>
              <a:rPr lang="es-ES_tradnl" sz="2000" b="1" dirty="0" smtClean="0">
                <a:solidFill>
                  <a:srgbClr val="0000CC"/>
                </a:solidFill>
              </a:rPr>
              <a:t>,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sóc</a:t>
            </a:r>
            <a:r>
              <a:rPr lang="es-ES_tradnl" sz="2000" b="1" dirty="0" smtClean="0">
                <a:solidFill>
                  <a:srgbClr val="0000CC"/>
                </a:solidFill>
              </a:rPr>
              <a:t>,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chuột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túi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Bạn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Không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có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ai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4552950"/>
              <a:ext cx="91440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2: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Sẻ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tin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chồn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b="1" dirty="0" err="1" smtClean="0">
                  <a:latin typeface="Arial" pitchFamily="34" charset="0"/>
                  <a:cs typeface="Arial" pitchFamily="34" charset="0"/>
                </a:rPr>
                <a:t>ốm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66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53333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Chồn con la khóc ầm ĩ</a:t>
            </a:r>
            <a:endParaRPr lang="es-E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601028" y="533335"/>
            <a:ext cx="2162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tin,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tưới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1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dẹp</a:t>
            </a:r>
            <a:endParaRPr lang="es-ES" sz="1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73232" y="547849"/>
            <a:ext cx="205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 </a:t>
            </a:r>
            <a:r>
              <a:rPr lang="vi-VN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túi đi làm đồng</a:t>
            </a:r>
            <a:endParaRPr lang="es-E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s-ES_tradnl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s-E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vi-VN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Những người hàng xóm của chồn đã giúp đỡ gì?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62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C.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Phong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Nhã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B. Minh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Hoà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D.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Tô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Hoài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8000"/>
                </a:solidFill>
              </a:rPr>
              <a:t>A.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Lân</a:t>
            </a:r>
            <a:r>
              <a:rPr lang="es-ES_tradnl" sz="1600" b="1" dirty="0" smtClean="0">
                <a:solidFill>
                  <a:srgbClr val="008000"/>
                </a:solidFill>
              </a:rPr>
              <a:t> </a:t>
            </a:r>
            <a:r>
              <a:rPr lang="es-ES_tradnl" sz="1600" b="1" dirty="0" err="1" smtClean="0">
                <a:solidFill>
                  <a:srgbClr val="008000"/>
                </a:solidFill>
              </a:rPr>
              <a:t>Hùng</a:t>
            </a:r>
            <a:endParaRPr lang="es-ES" sz="16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4: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 “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xóm</a:t>
              </a:r>
              <a:r>
                <a:rPr lang="en-US" sz="2800" dirty="0" smtClean="0"/>
                <a:t>” do </a:t>
              </a:r>
              <a:r>
                <a:rPr lang="en-US" sz="2800" dirty="0" err="1" smtClean="0"/>
                <a:t>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chuyện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47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00"/>
                </a:solidFill>
                <a:latin typeface=".VnAvant" pitchFamily="34" charset="0"/>
              </a:rPr>
              <a:t>BÀI 80</a:t>
            </a:r>
            <a:endParaRPr lang="en-US" sz="6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74" y="3612308"/>
            <a:ext cx="6492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 365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ngủ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5689" y="1936403"/>
            <a:ext cx="6597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 smtClean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57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935" y="-4207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29" y="652601"/>
            <a:ext cx="886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70" y="1571313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867" y="1571313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569" y="1550047"/>
            <a:ext cx="2233936" cy="18107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70" y="3664465"/>
            <a:ext cx="2214255" cy="182060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5501" y="3696363"/>
            <a:ext cx="2214254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569" y="3696363"/>
            <a:ext cx="2233937" cy="180092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04003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69" y="1150399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866" y="1150399"/>
            <a:ext cx="2224096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568" y="1129133"/>
            <a:ext cx="2233936" cy="18107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69" y="3243551"/>
            <a:ext cx="2214255" cy="182060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5500" y="3275449"/>
            <a:ext cx="2214254" cy="17910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568" y="3275449"/>
            <a:ext cx="2233937" cy="180092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6800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2935" y="-4207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78"/>
          <a:stretch/>
        </p:blipFill>
        <p:spPr>
          <a:xfrm>
            <a:off x="507800" y="1063314"/>
            <a:ext cx="2544183" cy="19272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47"/>
          <a:stretch/>
        </p:blipFill>
        <p:spPr>
          <a:xfrm>
            <a:off x="3331323" y="1063314"/>
            <a:ext cx="2544183" cy="19272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90"/>
          <a:stretch/>
        </p:blipFill>
        <p:spPr>
          <a:xfrm>
            <a:off x="6154054" y="1042048"/>
            <a:ext cx="2555440" cy="19576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35"/>
          <a:stretch/>
        </p:blipFill>
        <p:spPr>
          <a:xfrm>
            <a:off x="507801" y="3446747"/>
            <a:ext cx="2532928" cy="19227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00"/>
          <a:stretch/>
        </p:blipFill>
        <p:spPr>
          <a:xfrm>
            <a:off x="3341957" y="3478645"/>
            <a:ext cx="2532925" cy="18771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01"/>
          <a:stretch/>
        </p:blipFill>
        <p:spPr>
          <a:xfrm>
            <a:off x="6139540" y="3449617"/>
            <a:ext cx="2555441" cy="18771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9815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37" y="4349645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èm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la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Ü.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756" y="1179428"/>
            <a:ext cx="3323974" cy="267682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732935" y="-4207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99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V×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bay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®­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935" y="59528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817" y="1150398"/>
            <a:ext cx="3463439" cy="278914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5169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hÐo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dïng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vßi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hót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n­íc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d­íi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t­íi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935" y="88556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433" y="1217385"/>
            <a:ext cx="3380561" cy="274019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1667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SÎ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tin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chån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Nh×n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toµn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Üa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röa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lau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s¹ch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934" y="7272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xóm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198" y="1153494"/>
            <a:ext cx="3382031" cy="278078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1544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9&quot;/&gt;&lt;/object&gt;&lt;object type=&quot;3&quot; unique_id=&quot;10005&quot;&gt;&lt;property id=&quot;20148&quot; value=&quot;5&quot;/&gt;&lt;property id=&quot;20300&quot; value=&quot;Slide 2&quot;/&gt;&lt;property id=&quot;20307&quot; value=&quot;281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307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308&quot;/&gt;&lt;/object&gt;&lt;object type=&quot;3&quot; unique_id=&quot;10011&quot;&gt;&lt;property id=&quot;20148&quot; value=&quot;5&quot;/&gt;&lt;property id=&quot;20300&quot; value=&quot;Slide 8&quot;/&gt;&lt;property id=&quot;20307&quot; value=&quot;309&quot;/&gt;&lt;/object&gt;&lt;object type=&quot;3&quot; unique_id=&quot;10012&quot;&gt;&lt;property id=&quot;20148&quot; value=&quot;5&quot;/&gt;&lt;property id=&quot;20300&quot; value=&quot;Slide 9&quot;/&gt;&lt;property id=&quot;20307&quot; value=&quot;310&quot;/&gt;&lt;/object&gt;&lt;object type=&quot;3&quot; unique_id=&quot;10013&quot;&gt;&lt;property id=&quot;20148&quot; value=&quot;5&quot;/&gt;&lt;property id=&quot;20300&quot; value=&quot;Slide 10&quot;/&gt;&lt;property id=&quot;20307&quot; value=&quot;311&quot;/&gt;&lt;/object&gt;&lt;object type=&quot;3&quot; unique_id=&quot;10014&quot;&gt;&lt;property id=&quot;20148&quot; value=&quot;5&quot;/&gt;&lt;property id=&quot;20300&quot; value=&quot;Slide 11&quot;/&gt;&lt;property id=&quot;20307&quot; value=&quot;312&quot;/&gt;&lt;/object&gt;&lt;object type=&quot;3&quot; unique_id=&quot;10015&quot;&gt;&lt;property id=&quot;20148&quot; value=&quot;5&quot;/&gt;&lt;property id=&quot;20300&quot; value=&quot;Slide 12&quot;/&gt;&lt;property id=&quot;20307&quot; value=&quot;291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313&quot;/&gt;&lt;/object&gt;&lt;object type=&quot;3&quot; unique_id=&quot;10018&quot;&gt;&lt;property id=&quot;20148&quot; value=&quot;5&quot;/&gt;&lt;property id=&quot;20300&quot; value=&quot;Slide 15&quot;/&gt;&lt;property id=&quot;20307&quot; value=&quot;314&quot;/&gt;&lt;/object&gt;&lt;object type=&quot;3&quot; unique_id=&quot;10019&quot;&gt;&lt;property id=&quot;20148&quot; value=&quot;5&quot;/&gt;&lt;property id=&quot;20300&quot; value=&quot;Slide 16&quot;/&gt;&lt;property id=&quot;20307&quot; value=&quot;315&quot;/&gt;&lt;/object&gt;&lt;object type=&quot;3&quot; unique_id=&quot;10020&quot;&gt;&lt;property id=&quot;20148&quot; value=&quot;5&quot;/&gt;&lt;property id=&quot;20300&quot; value=&quot;Slide 17&quot;/&gt;&lt;property id=&quot;20307&quot; value=&quot;316&quot;/&gt;&lt;/object&gt;&lt;object type=&quot;3&quot; unique_id=&quot;10021&quot;&gt;&lt;property id=&quot;20148&quot; value=&quot;5&quot;/&gt;&lt;property id=&quot;20300&quot; value=&quot;Slide 18&quot;/&gt;&lt;property id=&quot;20307&quot; value=&quot;317&quot;/&gt;&lt;/object&gt;&lt;object type=&quot;3&quot; unique_id=&quot;10022&quot;&gt;&lt;property id=&quot;20148&quot; value=&quot;5&quot;/&gt;&lt;property id=&quot;20300&quot; value=&quot;Slide 19&quot;/&gt;&lt;property id=&quot;20307&quot; value=&quot;318&quot;/&gt;&lt;/object&gt;&lt;object type=&quot;3&quot; unique_id=&quot;10023&quot;&gt;&lt;property id=&quot;20148&quot; value=&quot;5&quot;/&gt;&lt;property id=&quot;20300&quot; value=&quot;Slide 20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611</Words>
  <Application>Microsoft Office PowerPoint</Application>
  <PresentationFormat>On-screen Show (16:10)</PresentationFormat>
  <Paragraphs>64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.VnAvant</vt:lpstr>
      <vt:lpstr>VNI-Juni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Giangnth</cp:lastModifiedBy>
  <cp:revision>223</cp:revision>
  <dcterms:created xsi:type="dcterms:W3CDTF">2020-02-10T09:35:50Z</dcterms:created>
  <dcterms:modified xsi:type="dcterms:W3CDTF">2020-12-13T07:09:24Z</dcterms:modified>
</cp:coreProperties>
</file>