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376" r:id="rId2"/>
    <p:sldId id="256" r:id="rId3"/>
    <p:sldId id="355" r:id="rId4"/>
    <p:sldId id="257" r:id="rId5"/>
    <p:sldId id="351" r:id="rId6"/>
    <p:sldId id="373" r:id="rId7"/>
    <p:sldId id="360" r:id="rId8"/>
    <p:sldId id="359" r:id="rId9"/>
    <p:sldId id="370" r:id="rId10"/>
    <p:sldId id="375" r:id="rId11"/>
    <p:sldId id="356" r:id="rId12"/>
    <p:sldId id="374" r:id="rId13"/>
    <p:sldId id="323" r:id="rId14"/>
    <p:sldId id="364" r:id="rId15"/>
    <p:sldId id="371" r:id="rId16"/>
    <p:sldId id="372" r:id="rId17"/>
    <p:sldId id="308" r:id="rId18"/>
  </p:sldIdLst>
  <p:sldSz cx="9144000" cy="5715000" type="screen16x1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.VnAvant" pitchFamily="34" charset="0"/>
      <p:regular r:id="rId24"/>
      <p:bold r:id="rId25"/>
      <p:italic r:id="rId26"/>
      <p:boldItalic r:id="rId27"/>
    </p:embeddedFont>
    <p:embeddedFont>
      <p:font typeface="Tahoma" pitchFamily="34" charset="0"/>
      <p:regular r:id="rId28"/>
      <p:bold r:id="rId29"/>
    </p:embeddedFont>
    <p:embeddedFont>
      <p:font typeface="Arial Black" pitchFamily="34" charset="0"/>
      <p:bold r:id="rId30"/>
    </p:embeddedFont>
    <p:embeddedFont>
      <p:font typeface="VNI-Thufap2" pitchFamily="2" charset="0"/>
      <p:regular r:id="rId31"/>
    </p:embeddedFont>
    <p:embeddedFont>
      <p:font typeface="宋体" pitchFamily="2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0000CC"/>
    <a:srgbClr val="CCFFCC"/>
    <a:srgbClr val="FF7C80"/>
    <a:srgbClr val="FF5050"/>
    <a:srgbClr val="006600"/>
    <a:srgbClr val="CCFFFF"/>
    <a:srgbClr val="3333FF"/>
    <a:srgbClr val="99FFCC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71" autoAdjust="0"/>
    <p:restoredTop sz="88434" autoAdjust="0"/>
  </p:normalViewPr>
  <p:slideViewPr>
    <p:cSldViewPr snapToGrid="0">
      <p:cViewPr>
        <p:scale>
          <a:sx n="50" d="100"/>
          <a:sy n="50" d="100"/>
        </p:scale>
        <p:origin x="-1896" y="-66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ac.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ac.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4.wav"/><Relationship Id="rId18" Type="http://schemas.openxmlformats.org/officeDocument/2006/relationships/image" Target="../media/image23.gif"/><Relationship Id="rId3" Type="http://schemas.openxmlformats.org/officeDocument/2006/relationships/tags" Target="../tags/tag5.xml"/><Relationship Id="rId21" Type="http://schemas.openxmlformats.org/officeDocument/2006/relationships/image" Target="../media/image26.gif"/><Relationship Id="rId7" Type="http://schemas.openxmlformats.org/officeDocument/2006/relationships/tags" Target="../tags/tag9.xml"/><Relationship Id="rId12" Type="http://schemas.openxmlformats.org/officeDocument/2006/relationships/audio" Target="../media/audio3.wav"/><Relationship Id="rId17" Type="http://schemas.openxmlformats.org/officeDocument/2006/relationships/image" Target="../media/image22.gif"/><Relationship Id="rId25" Type="http://schemas.openxmlformats.org/officeDocument/2006/relationships/image" Target="../media/image30.gif"/><Relationship Id="rId2" Type="http://schemas.openxmlformats.org/officeDocument/2006/relationships/tags" Target="../tags/tag4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5.gi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2.wav"/><Relationship Id="rId24" Type="http://schemas.openxmlformats.org/officeDocument/2006/relationships/image" Target="../media/image29.gif"/><Relationship Id="rId5" Type="http://schemas.openxmlformats.org/officeDocument/2006/relationships/tags" Target="../tags/tag7.xml"/><Relationship Id="rId15" Type="http://schemas.openxmlformats.org/officeDocument/2006/relationships/audio" Target="../media/audio6.wav"/><Relationship Id="rId23" Type="http://schemas.openxmlformats.org/officeDocument/2006/relationships/image" Target="../media/image28.gif"/><Relationship Id="rId10" Type="http://schemas.openxmlformats.org/officeDocument/2006/relationships/audio" Target="../media/audio1.wav"/><Relationship Id="rId19" Type="http://schemas.openxmlformats.org/officeDocument/2006/relationships/image" Target="../media/image24.gif"/><Relationship Id="rId4" Type="http://schemas.openxmlformats.org/officeDocument/2006/relationships/tags" Target="../tags/tag6.xml"/><Relationship Id="rId9" Type="http://schemas.openxmlformats.org/officeDocument/2006/relationships/notesSlide" Target="../notesSlides/notesSlide8.xml"/><Relationship Id="rId14" Type="http://schemas.openxmlformats.org/officeDocument/2006/relationships/audio" Target="../media/audio5.wav"/><Relationship Id="rId22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audio" Target="../media/audio3.wav"/><Relationship Id="rId18" Type="http://schemas.openxmlformats.org/officeDocument/2006/relationships/image" Target="../media/image22.gif"/><Relationship Id="rId26" Type="http://schemas.openxmlformats.org/officeDocument/2006/relationships/image" Target="../media/image30.gif"/><Relationship Id="rId3" Type="http://schemas.openxmlformats.org/officeDocument/2006/relationships/tags" Target="../tags/tag12.xml"/><Relationship Id="rId21" Type="http://schemas.openxmlformats.org/officeDocument/2006/relationships/image" Target="../media/image25.gif"/><Relationship Id="rId7" Type="http://schemas.openxmlformats.org/officeDocument/2006/relationships/tags" Target="../tags/tag16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9.gif"/><Relationship Id="rId2" Type="http://schemas.openxmlformats.org/officeDocument/2006/relationships/tags" Target="../tags/tag11.xml"/><Relationship Id="rId16" Type="http://schemas.openxmlformats.org/officeDocument/2006/relationships/audio" Target="../media/audio6.wav"/><Relationship Id="rId20" Type="http://schemas.openxmlformats.org/officeDocument/2006/relationships/image" Target="../media/image24.gif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audio" Target="../media/audio1.wav"/><Relationship Id="rId24" Type="http://schemas.openxmlformats.org/officeDocument/2006/relationships/image" Target="../media/image28.gif"/><Relationship Id="rId5" Type="http://schemas.openxmlformats.org/officeDocument/2006/relationships/tags" Target="../tags/tag14.xml"/><Relationship Id="rId15" Type="http://schemas.openxmlformats.org/officeDocument/2006/relationships/audio" Target="../media/audio5.wav"/><Relationship Id="rId23" Type="http://schemas.openxmlformats.org/officeDocument/2006/relationships/image" Target="../media/image27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23.gif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175821" y="31750"/>
            <a:ext cx="8529775" cy="89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  <a:endParaRPr lang="en-US" sz="24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2400" b="1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smtClean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983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Gi¶i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nghÜa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86" y="638630"/>
            <a:ext cx="8563428" cy="5018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340" y="1582056"/>
            <a:ext cx="47019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MÊt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hót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: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.VnAvant" pitchFamily="34" charset="0"/>
              </a:rPr>
              <a:t>BiÕn</a:t>
            </a:r>
            <a:r>
              <a:rPr lang="en-US" sz="2800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.VnAvant" pitchFamily="34" charset="0"/>
              </a:rPr>
              <a:t>mÊt</a:t>
            </a:r>
            <a:r>
              <a:rPr lang="en-US" sz="2800" dirty="0" smtClean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.VnAvant" pitchFamily="34" charset="0"/>
              </a:rPr>
              <a:t>kh«ng</a:t>
            </a:r>
            <a:r>
              <a:rPr lang="en-US" sz="2800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.VnAvant" pitchFamily="34" charset="0"/>
              </a:rPr>
              <a:t>thÊy</a:t>
            </a:r>
            <a:r>
              <a:rPr lang="en-US" sz="2800" dirty="0" smtClean="0">
                <a:solidFill>
                  <a:schemeClr val="bg1"/>
                </a:solidFill>
                <a:latin typeface=".VnAvant" pitchFamily="34" charset="0"/>
              </a:rPr>
              <a:t> ®©u</a:t>
            </a:r>
            <a:endParaRPr lang="en-US" sz="2800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1585" y="2634344"/>
            <a:ext cx="52405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L©ng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l©ng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: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.VnAvant" pitchFamily="34" charset="0"/>
              </a:rPr>
              <a:t>C¶m</a:t>
            </a:r>
            <a:r>
              <a:rPr lang="en-US" sz="2800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.VnAvant" pitchFamily="34" charset="0"/>
              </a:rPr>
              <a:t>thÊy</a:t>
            </a:r>
            <a:r>
              <a:rPr lang="en-US" sz="2800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.VnAvant" pitchFamily="34" charset="0"/>
              </a:rPr>
              <a:t>nhÑ</a:t>
            </a:r>
            <a:r>
              <a:rPr lang="en-US" sz="2800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.VnAvant" pitchFamily="34" charset="0"/>
              </a:rPr>
              <a:t>nhâm</a:t>
            </a:r>
            <a:r>
              <a:rPr lang="en-US" sz="2800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.VnAvant" pitchFamily="34" charset="0"/>
              </a:rPr>
              <a:t>dÔ</a:t>
            </a:r>
            <a:r>
              <a:rPr lang="en-US" sz="2800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.VnAvant" pitchFamily="34" charset="0"/>
              </a:rPr>
              <a:t>chÞu</a:t>
            </a:r>
            <a:endParaRPr lang="en-US" sz="2800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14" y="1421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Nèi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tiÕp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cßn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thiÕu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hoµn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thµnh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s¬ ®å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tãm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t¾t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truyÖn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9665" y="91439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1) C¸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¸p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c¸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m¨ng</a:t>
            </a:r>
            <a:endParaRPr lang="en-US" sz="2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65608" y="1233713"/>
            <a:ext cx="595085" cy="174174"/>
          </a:xfrm>
          <a:prstGeom prst="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60693" y="94342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2) C¸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b¸m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chÆt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th©n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…..</a:t>
            </a:r>
            <a:endParaRPr lang="en-US" sz="2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8766636" y="1233713"/>
            <a:ext cx="362850" cy="1814287"/>
          </a:xfrm>
          <a:prstGeom prst="curvedLef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60693" y="267062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3) C¸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ch¼ng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….</a:t>
            </a:r>
            <a:endParaRPr lang="en-US" sz="2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4161731" y="2960912"/>
            <a:ext cx="595085" cy="174174"/>
          </a:xfrm>
          <a:prstGeom prst="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59665" y="2670627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4) C¸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µ vµ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gÆp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mÑ</a:t>
            </a:r>
            <a:endParaRPr lang="en-US" sz="22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8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14" y="1421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Nèi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tiÕp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cßn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thiÕu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hoµn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thµnh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s¬ ®å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tãm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t¾t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truyÖn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9665" y="91439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1) C¸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¸p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c¸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m¨ng</a:t>
            </a:r>
            <a:endParaRPr lang="en-US" sz="2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65608" y="1233713"/>
            <a:ext cx="595085" cy="174174"/>
          </a:xfrm>
          <a:prstGeom prst="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60693" y="94342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2) C¸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b¸m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chÆt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th©n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2200" dirty="0" err="1" smtClean="0">
                <a:solidFill>
                  <a:srgbClr val="FF0000"/>
                </a:solidFill>
                <a:latin typeface=".VnAvant" pitchFamily="34" charset="0"/>
              </a:rPr>
              <a:t>mËp</a:t>
            </a:r>
            <a:endParaRPr lang="en-US" sz="2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8766636" y="1233713"/>
            <a:ext cx="362850" cy="1814287"/>
          </a:xfrm>
          <a:prstGeom prst="curvedLef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60693" y="267062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3) C¸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ch¼ng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2200" dirty="0" err="1" smtClean="0">
                <a:solidFill>
                  <a:srgbClr val="FF0000"/>
                </a:solidFill>
                <a:latin typeface=".VnAvant" pitchFamily="34" charset="0"/>
              </a:rPr>
              <a:t>m¨ng</a:t>
            </a:r>
            <a:endParaRPr lang="en-US" sz="2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4161731" y="2960912"/>
            <a:ext cx="595085" cy="174174"/>
          </a:xfrm>
          <a:prstGeom prst="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59665" y="2670627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4) C¸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µ vµ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gÆp</a:t>
            </a:r>
            <a:r>
              <a:rPr lang="en-US" sz="2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.VnAvant" pitchFamily="34" charset="0"/>
              </a:rPr>
              <a:t>mÑ</a:t>
            </a:r>
            <a:endParaRPr lang="en-US" sz="22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9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574" y="1434872"/>
            <a:ext cx="83248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28"/>
          <a:stretch/>
        </p:blipFill>
        <p:spPr bwMode="auto">
          <a:xfrm>
            <a:off x="3265714" y="1465061"/>
            <a:ext cx="4802187" cy="2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333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184586" y="2156976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Móa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l©n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124799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trèng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3915012" y="333749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Hôt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hÉng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4586" y="1085105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42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2220229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C¸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mËp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673" y="334957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Hung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dữ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26452" y="333749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GiÊc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ngñ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§«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tÊt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55850" y="1106187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22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79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©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 -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©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c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9376" y="2090060"/>
            <a:ext cx="26574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9018" y="4333957"/>
            <a:ext cx="397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n</a:t>
            </a:r>
            <a:r>
              <a:rPr lang="en-US" sz="5400" b="1" dirty="0" err="1" smtClean="0">
                <a:latin typeface=".VnAvant" pitchFamily="34" charset="0"/>
              </a:rPr>
              <a:t>h</a:t>
            </a:r>
            <a:r>
              <a:rPr lang="en-US" sz="5400" b="1" dirty="0" smtClean="0">
                <a:latin typeface=".VnAvant" pitchFamily="34" charset="0"/>
              </a:rPr>
              <a:t>µ </a:t>
            </a:r>
            <a:r>
              <a:rPr lang="en-US" sz="5400" b="1" dirty="0" err="1" smtClean="0">
                <a:latin typeface=".VnAvant" pitchFamily="34" charset="0"/>
              </a:rPr>
              <a:t>t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Çng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79: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3989" y="1166143"/>
            <a:ext cx="28384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79: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3814" y="4013828"/>
            <a:ext cx="301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g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Êc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194428"/>
            <a:ext cx="26574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507" y="805802"/>
            <a:ext cx="2467271" cy="19294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4968" y="796958"/>
            <a:ext cx="2484958" cy="194668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507" y="3292426"/>
            <a:ext cx="2466975" cy="19014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4968" y="3378635"/>
            <a:ext cx="2484958" cy="18174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6" name="TextBox 45"/>
          <p:cNvSpPr txBox="1"/>
          <p:nvPr/>
        </p:nvSpPr>
        <p:spPr>
          <a:xfrm>
            <a:off x="1438507" y="2735258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bËc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thang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67189" y="2812748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vÇng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tr¨ng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38507" y="5191780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ngÈng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lªn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01355" y="5191780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nhÊc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lªn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507" y="805802"/>
            <a:ext cx="2467271" cy="19294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4968" y="796958"/>
            <a:ext cx="2484958" cy="194668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507" y="3292426"/>
            <a:ext cx="2466975" cy="19014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4968" y="3378635"/>
            <a:ext cx="2484958" cy="18174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0" name="TextBox 49"/>
          <p:cNvSpPr txBox="1"/>
          <p:nvPr/>
        </p:nvSpPr>
        <p:spPr>
          <a:xfrm>
            <a:off x="1519395" y="2732235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Ëc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thang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74968" y="2782568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Çng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tr¨ng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11077" y="5196114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Èng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lªn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74967" y="5191780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Êc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lªn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1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c.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112" y="3105150"/>
            <a:ext cx="8086725" cy="2609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9621" y="15573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C¸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m¨ng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mÑ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(2)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14573" y="3009488"/>
            <a:ext cx="2001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/>
              <a:t>Minh </a:t>
            </a:r>
            <a:r>
              <a:rPr lang="vi-VN" sz="2000" dirty="0"/>
              <a:t>Châu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05028" y="564510"/>
            <a:ext cx="8396513" cy="265734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mËp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¸p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«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b¸m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chÆt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Tù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nhiªn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mÊt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hót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ngí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: “ta ®· ¨n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chư­a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nhØ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?”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bá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mËp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µ.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Chợt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mÑ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vôt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Õn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­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giÊc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m¬.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¸p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mÑ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c¶m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t¶.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¸p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s¸t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914397"/>
            <a:ext cx="2324085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nh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«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lªn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b¸m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chÆt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mÊt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hót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2643408"/>
            <a:ext cx="2492828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ngí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ra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18221"/>
            <a:ext cx="2329541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vôt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Õn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89320" y="4209108"/>
            <a:ext cx="2329541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giÊc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m¬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67517" y="4245395"/>
            <a:ext cx="2652482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c¶m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gi¸c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l©ng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76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355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351&quot;/&gt;&lt;/object&gt;&lt;object type=&quot;3&quot; unique_id=&quot;10009&quot;&gt;&lt;property id=&quot;20148&quot; value=&quot;5&quot;/&gt;&lt;property id=&quot;20300&quot; value=&quot;Slide 6&quot;/&gt;&lt;property id=&quot;20307&quot; value=&quot;373&quot;/&gt;&lt;/object&gt;&lt;object type=&quot;3&quot; unique_id=&quot;10010&quot;&gt;&lt;property id=&quot;20148&quot; value=&quot;5&quot;/&gt;&lt;property id=&quot;20300&quot; value=&quot;Slide 7&quot;/&gt;&lt;property id=&quot;20307&quot; value=&quot;360&quot;/&gt;&lt;/object&gt;&lt;object type=&quot;3&quot; unique_id=&quot;10011&quot;&gt;&lt;property id=&quot;20148&quot; value=&quot;5&quot;/&gt;&lt;property id=&quot;20300&quot; value=&quot;Slide 8&quot;/&gt;&lt;property id=&quot;20307&quot; value=&quot;359&quot;/&gt;&lt;/object&gt;&lt;object type=&quot;3&quot; unique_id=&quot;10012&quot;&gt;&lt;property id=&quot;20148&quot; value=&quot;5&quot;/&gt;&lt;property id=&quot;20300&quot; value=&quot;Slide 9&quot;/&gt;&lt;property id=&quot;20307&quot; value=&quot;370&quot;/&gt;&lt;/object&gt;&lt;object type=&quot;3&quot; unique_id=&quot;10013&quot;&gt;&lt;property id=&quot;20148&quot; value=&quot;5&quot;/&gt;&lt;property id=&quot;20300&quot; value=&quot;Slide 10&quot;/&gt;&lt;property id=&quot;20307&quot; value=&quot;375&quot;/&gt;&lt;/object&gt;&lt;object type=&quot;3&quot; unique_id=&quot;10014&quot;&gt;&lt;property id=&quot;20148&quot; value=&quot;5&quot;/&gt;&lt;property id=&quot;20300&quot; value=&quot;Slide 11&quot;/&gt;&lt;property id=&quot;20307&quot; value=&quot;356&quot;/&gt;&lt;/object&gt;&lt;object type=&quot;3&quot; unique_id=&quot;10015&quot;&gt;&lt;property id=&quot;20148&quot; value=&quot;5&quot;/&gt;&lt;property id=&quot;20300&quot; value=&quot;Slide 12&quot;/&gt;&lt;property id=&quot;20307&quot; value=&quot;374&quot;/&gt;&lt;/object&gt;&lt;object type=&quot;3&quot; unique_id=&quot;10016&quot;&gt;&lt;property id=&quot;20148&quot; value=&quot;5&quot;/&gt;&lt;property id=&quot;20300&quot; value=&quot;Slide 13&quot;/&gt;&lt;property id=&quot;20307&quot; value=&quot;323&quot;/&gt;&lt;/object&gt;&lt;object type=&quot;3&quot; unique_id=&quot;10017&quot;&gt;&lt;property id=&quot;20148&quot; value=&quot;5&quot;/&gt;&lt;property id=&quot;20300&quot; value=&quot;Slide 14&quot;/&gt;&lt;property id=&quot;20307&quot; value=&quot;364&quot;/&gt;&lt;/object&gt;&lt;object type=&quot;3&quot; unique_id=&quot;10018&quot;&gt;&lt;property id=&quot;20148&quot; value=&quot;5&quot;/&gt;&lt;property id=&quot;20300&quot; value=&quot;Slide 15&quot;/&gt;&lt;property id=&quot;20307&quot; value=&quot;371&quot;/&gt;&lt;/object&gt;&lt;object type=&quot;3&quot; unique_id=&quot;10019&quot;&gt;&lt;property id=&quot;20148&quot; value=&quot;5&quot;/&gt;&lt;property id=&quot;20300&quot; value=&quot;Slide 16&quot;/&gt;&lt;property id=&quot;20307&quot; value=&quot;372&quot;/&gt;&lt;/object&gt;&lt;object type=&quot;3&quot; unique_id=&quot;10020&quot;&gt;&lt;property id=&quot;20148&quot; value=&quot;5&quot;/&gt;&lt;property id=&quot;20300&quot; value=&quot;Slide 17&quot;/&gt;&lt;property id=&quot;20307&quot; value=&quot;30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</TotalTime>
  <Words>494</Words>
  <Application>Microsoft Office PowerPoint</Application>
  <PresentationFormat>On-screen Show (16:10)</PresentationFormat>
  <Paragraphs>83</Paragraphs>
  <Slides>17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.VnAvant</vt:lpstr>
      <vt:lpstr>Tahoma</vt:lpstr>
      <vt:lpstr>Times New Roman</vt:lpstr>
      <vt:lpstr>Arial Black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Giangnth</cp:lastModifiedBy>
  <cp:revision>349</cp:revision>
  <dcterms:created xsi:type="dcterms:W3CDTF">2020-02-10T09:35:50Z</dcterms:created>
  <dcterms:modified xsi:type="dcterms:W3CDTF">2020-12-13T07:07:11Z</dcterms:modified>
</cp:coreProperties>
</file>