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374" r:id="rId2"/>
    <p:sldId id="256" r:id="rId3"/>
    <p:sldId id="257" r:id="rId4"/>
    <p:sldId id="355" r:id="rId5"/>
    <p:sldId id="351" r:id="rId6"/>
    <p:sldId id="360" r:id="rId7"/>
    <p:sldId id="359" r:id="rId8"/>
    <p:sldId id="370" r:id="rId9"/>
    <p:sldId id="356" r:id="rId10"/>
    <p:sldId id="323" r:id="rId11"/>
    <p:sldId id="373" r:id="rId12"/>
    <p:sldId id="364" r:id="rId13"/>
    <p:sldId id="371" r:id="rId14"/>
    <p:sldId id="372" r:id="rId15"/>
    <p:sldId id="308" r:id="rId16"/>
  </p:sldIdLst>
  <p:sldSz cx="9144000" cy="5715000" type="screen16x1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.VnAvant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Arial Black" pitchFamily="34" charset="0"/>
      <p:bold r:id="rId28"/>
    </p:embeddedFont>
    <p:embeddedFont>
      <p:font typeface="VNI-Thufap2" pitchFamily="2" charset="0"/>
      <p:regular r:id="rId29"/>
    </p:embeddedFont>
    <p:embeddedFont>
      <p:font typeface="宋体" pitchFamily="2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CCFF"/>
    <a:srgbClr val="0000CC"/>
    <a:srgbClr val="99FFCC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88434" autoAdjust="0"/>
  </p:normalViewPr>
  <p:slideViewPr>
    <p:cSldViewPr snapToGrid="0">
      <p:cViewPr>
        <p:scale>
          <a:sx n="50" d="100"/>
          <a:sy n="50" d="100"/>
        </p:scale>
        <p:origin x="-1896" y="-6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ac.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3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5.xml"/><Relationship Id="rId21" Type="http://schemas.openxmlformats.org/officeDocument/2006/relationships/image" Target="../media/image27.gif"/><Relationship Id="rId7" Type="http://schemas.openxmlformats.org/officeDocument/2006/relationships/tags" Target="../tags/tag9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4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1.wav"/><Relationship Id="rId24" Type="http://schemas.openxmlformats.org/officeDocument/2006/relationships/image" Target="../media/image30.gif"/><Relationship Id="rId5" Type="http://schemas.openxmlformats.org/officeDocument/2006/relationships/tags" Target="../tags/tag7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5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3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13.xml"/><Relationship Id="rId21" Type="http://schemas.openxmlformats.org/officeDocument/2006/relationships/image" Target="../media/image27.gif"/><Relationship Id="rId7" Type="http://schemas.openxmlformats.org/officeDocument/2006/relationships/tags" Target="../tags/tag1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12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1.wav"/><Relationship Id="rId24" Type="http://schemas.openxmlformats.org/officeDocument/2006/relationships/image" Target="../media/image30.gif"/><Relationship Id="rId5" Type="http://schemas.openxmlformats.org/officeDocument/2006/relationships/tags" Target="../tags/tag15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5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175821" y="31750"/>
            <a:ext cx="8529775" cy="8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  <a:endParaRPr lang="en-US" sz="24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2400" b="1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smtClean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983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61" y="1543050"/>
            <a:ext cx="8296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00" b="97143" l="533" r="97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9657" y="0"/>
            <a:ext cx="9463314" cy="5883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463" y="1752784"/>
            <a:ext cx="521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biÕt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g×?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320" y="2464473"/>
            <a:ext cx="6417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d¸ng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c¸,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Ýnh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t×nh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nh©n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hËu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thÝch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720" y="1288336"/>
            <a:ext cx="626496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c¸ lµ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cæ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tÝch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hay vµ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éng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Cuèi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n¨m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nay,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truyÖn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Çy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®ñ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c¸ ®Ó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Ñp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v«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®¸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2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3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Lan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can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211883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Buæi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tr­a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5200" y="2124201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thang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481210" y="3311291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Con h¹c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108342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3337497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C¸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vµng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330725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vi-VN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ươu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92774" y="2220229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Con h¹c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Con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nai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2006599" y="1052623"/>
            <a:ext cx="6310314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ac?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22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ang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ac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767" y="2322284"/>
            <a:ext cx="1724465" cy="2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- ac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3956" y="4013828"/>
            <a:ext cx="3016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5146" y="1078069"/>
            <a:ext cx="2039193" cy="29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8028" y="4249778"/>
            <a:ext cx="2213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v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77: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- ac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3936" y="1381206"/>
            <a:ext cx="2401613" cy="2749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5688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46" y="708802"/>
            <a:ext cx="2417909" cy="2075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970" y="708802"/>
            <a:ext cx="2353554" cy="2075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311" y="727851"/>
            <a:ext cx="2381135" cy="20413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46" y="3315402"/>
            <a:ext cx="2417909" cy="194358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323" y="3257346"/>
            <a:ext cx="2390328" cy="197681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4765" y="3268095"/>
            <a:ext cx="2399522" cy="19602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016000" y="276922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sÜ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934" y="2795681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vµng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244" y="2757139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Con h¹c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5" y="5272392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D­ưa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gang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2833" y="5209793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nh¹c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695" y="5194167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hµng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746" y="2791000"/>
            <a:ext cx="10358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sÜ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2194" y="2817455"/>
            <a:ext cx="15039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µng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4504" y="2764399"/>
            <a:ext cx="1505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Con h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815" y="5265138"/>
            <a:ext cx="17267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D­ưa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gang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5579" y="5217053"/>
            <a:ext cx="16273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B¶n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nh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¹c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7441" y="5201427"/>
            <a:ext cx="17011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Chë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</a:t>
            </a:r>
            <a:r>
              <a:rPr lang="en-US" sz="2400" dirty="0" err="1" smtClean="0">
                <a:solidFill>
                  <a:srgbClr val="FF0000"/>
                </a:solidFill>
                <a:latin typeface=".VnAvant" pitchFamily="34" charset="0"/>
              </a:rPr>
              <a:t>µng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ac.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999" y="2826018"/>
            <a:ext cx="4308462" cy="26782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63786" y="2826018"/>
            <a:ext cx="2953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Phỏng </a:t>
            </a:r>
            <a:r>
              <a:rPr lang="vi-VN" dirty="0"/>
              <a:t>theo AN - ĐẾC - XEN</a:t>
            </a:r>
          </a:p>
          <a:p>
            <a:pPr algn="ctr"/>
            <a:r>
              <a:rPr lang="vi-VN" dirty="0" smtClean="0"/>
              <a:t> (Nguyễn </a:t>
            </a:r>
            <a:r>
              <a:rPr lang="vi-VN" dirty="0"/>
              <a:t>Minh kể)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0017" y="15573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c¸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0373" y="579249"/>
            <a:ext cx="8672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c¸ lµ 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kia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lµ c¸.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lưít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nhÑ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nhµng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ªm ®ªm.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D©n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mÖt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buån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Nöa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lưít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nhµng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83218" y="4151052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30628" y="972457"/>
            <a:ext cx="2801258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a)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Nµng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tiªn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c¸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629" y="2329540"/>
            <a:ext cx="2801257" cy="653143"/>
          </a:xfrm>
          <a:prstGeom prst="roundRect">
            <a:avLst/>
          </a:prstGeom>
          <a:solidFill>
            <a:srgbClr val="FF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b)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D©n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®i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biÓn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88117" y="907142"/>
            <a:ext cx="4339768" cy="834572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Nghe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h¸t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quªn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c¶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mÖt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, c¶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buån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88116" y="2329542"/>
            <a:ext cx="433976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Ng©n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h¸t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>
            <a:stCxn id="2" idx="3"/>
            <a:endCxn id="12" idx="1"/>
          </p:cNvCxnSpPr>
          <p:nvPr/>
        </p:nvCxnSpPr>
        <p:spPr>
          <a:xfrm>
            <a:off x="2931886" y="1299029"/>
            <a:ext cx="1756230" cy="1357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0" idx="1"/>
          </p:cNvCxnSpPr>
          <p:nvPr/>
        </p:nvCxnSpPr>
        <p:spPr>
          <a:xfrm flipV="1">
            <a:off x="2931886" y="1324428"/>
            <a:ext cx="1756231" cy="1331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74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355&quot;/&gt;&lt;/object&gt;&lt;object type=&quot;3&quot; unique_id=&quot;10008&quot;&gt;&lt;property id=&quot;20148&quot; value=&quot;5&quot;/&gt;&lt;property id=&quot;20300&quot; value=&quot;Slide 5&quot;/&gt;&lt;property id=&quot;20307&quot; value=&quot;351&quot;/&gt;&lt;/object&gt;&lt;object type=&quot;3&quot; unique_id=&quot;10009&quot;&gt;&lt;property id=&quot;20148&quot; value=&quot;5&quot;/&gt;&lt;property id=&quot;20300&quot; value=&quot;Slide 6&quot;/&gt;&lt;property id=&quot;20307&quot; value=&quot;360&quot;/&gt;&lt;/object&gt;&lt;object type=&quot;3&quot; unique_id=&quot;10010&quot;&gt;&lt;property id=&quot;20148&quot; value=&quot;5&quot;/&gt;&lt;property id=&quot;20300&quot; value=&quot;Slide 7&quot;/&gt;&lt;property id=&quot;20307&quot; value=&quot;359&quot;/&gt;&lt;/object&gt;&lt;object type=&quot;3&quot; unique_id=&quot;10011&quot;&gt;&lt;property id=&quot;20148&quot; value=&quot;5&quot;/&gt;&lt;property id=&quot;20300&quot; value=&quot;Slide 8&quot;/&gt;&lt;property id=&quot;20307&quot; value=&quot;370&quot;/&gt;&lt;/object&gt;&lt;object type=&quot;3&quot; unique_id=&quot;10012&quot;&gt;&lt;property id=&quot;20148&quot; value=&quot;5&quot;/&gt;&lt;property id=&quot;20300&quot; value=&quot;Slide 9&quot;/&gt;&lt;property id=&quot;20307&quot; value=&quot;356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73&quot;/&gt;&lt;/object&gt;&lt;object type=&quot;3&quot; unique_id=&quot;10015&quot;&gt;&lt;property id=&quot;20148&quot; value=&quot;5&quot;/&gt;&lt;property id=&quot;20300&quot; value=&quot;Slide 12&quot;/&gt;&lt;property id=&quot;20307&quot; value=&quot;364&quot;/&gt;&lt;/object&gt;&lt;object type=&quot;3&quot; unique_id=&quot;10016&quot;&gt;&lt;property id=&quot;20148&quot; value=&quot;5&quot;/&gt;&lt;property id=&quot;20300&quot; value=&quot;Slide 13&quot;/&gt;&lt;property id=&quot;20307&quot; value=&quot;371&quot;/&gt;&lt;/object&gt;&lt;object type=&quot;3&quot; unique_id=&quot;10017&quot;&gt;&lt;property id=&quot;20148&quot; value=&quot;5&quot;/&gt;&lt;property id=&quot;20300&quot; value=&quot;Slide 14&quot;/&gt;&lt;property id=&quot;20307&quot; value=&quot;372&quot;/&gt;&lt;/object&gt;&lt;object type=&quot;3&quot; unique_id=&quot;10018&quot;&gt;&lt;property id=&quot;20148&quot; value=&quot;5&quot;/&gt;&lt;property id=&quot;20300&quot; value=&quot;Slide 15&quot;/&gt;&lt;property id=&quot;20307&quot; value=&quot;30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</TotalTime>
  <Words>393</Words>
  <Application>Microsoft Office PowerPoint</Application>
  <PresentationFormat>On-screen Show (16:10)</PresentationFormat>
  <Paragraphs>76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.VnAvant</vt:lpstr>
      <vt:lpstr>Tahoma</vt:lpstr>
      <vt:lpstr>Times New Roman</vt:lpstr>
      <vt:lpstr>Arial Black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Giangnth</cp:lastModifiedBy>
  <cp:revision>330</cp:revision>
  <dcterms:created xsi:type="dcterms:W3CDTF">2020-02-10T09:35:50Z</dcterms:created>
  <dcterms:modified xsi:type="dcterms:W3CDTF">2020-12-13T07:03:33Z</dcterms:modified>
</cp:coreProperties>
</file>