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257" r:id="rId4"/>
    <p:sldId id="355" r:id="rId5"/>
    <p:sldId id="351" r:id="rId6"/>
    <p:sldId id="360" r:id="rId7"/>
    <p:sldId id="359" r:id="rId8"/>
    <p:sldId id="370" r:id="rId9"/>
    <p:sldId id="356" r:id="rId10"/>
    <p:sldId id="323" r:id="rId11"/>
    <p:sldId id="364" r:id="rId12"/>
    <p:sldId id="371" r:id="rId13"/>
    <p:sldId id="372" r:id="rId14"/>
    <p:sldId id="308" r:id="rId15"/>
  </p:sldIdLst>
  <p:sldSz cx="9144000" cy="5715000" type="screen16x1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.VnAvant" pitchFamily="34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  <p:embeddedFont>
      <p:font typeface="Arial Black" pitchFamily="34" charset="0"/>
      <p:bold r:id="rId27"/>
    </p:embeddedFont>
    <p:embeddedFont>
      <p:font typeface="VNI-Thufap2" pitchFamily="2" charset="0"/>
      <p:regular r:id="rId28"/>
    </p:embeddedFont>
    <p:embeddedFont>
      <p:font typeface="宋体" pitchFamily="2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99FFCC"/>
    <a:srgbClr val="FFCCFF"/>
    <a:srgbClr val="FFFFCC"/>
    <a:srgbClr val="006600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88434" autoAdjust="0"/>
  </p:normalViewPr>
  <p:slideViewPr>
    <p:cSldViewPr snapToGrid="0">
      <p:cViewPr>
        <p:scale>
          <a:sx n="50" d="100"/>
          <a:sy n="50" d="100"/>
        </p:scale>
        <p:origin x="-1896" y="-6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3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5.xml"/><Relationship Id="rId21" Type="http://schemas.openxmlformats.org/officeDocument/2006/relationships/image" Target="../media/image21.gif"/><Relationship Id="rId7" Type="http://schemas.openxmlformats.org/officeDocument/2006/relationships/tags" Target="../tags/tag9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4.xml"/><Relationship Id="rId16" Type="http://schemas.openxmlformats.org/officeDocument/2006/relationships/audio" Target="../media/audio6.wav"/><Relationship Id="rId20" Type="http://schemas.openxmlformats.org/officeDocument/2006/relationships/image" Target="../media/image20.gi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1.wav"/><Relationship Id="rId24" Type="http://schemas.openxmlformats.org/officeDocument/2006/relationships/image" Target="../media/image24.gif"/><Relationship Id="rId5" Type="http://schemas.openxmlformats.org/officeDocument/2006/relationships/tags" Target="../tags/tag7.xml"/><Relationship Id="rId15" Type="http://schemas.openxmlformats.org/officeDocument/2006/relationships/audio" Target="../media/audio5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19.gif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3.wav"/><Relationship Id="rId18" Type="http://schemas.openxmlformats.org/officeDocument/2006/relationships/image" Target="../media/image18.gif"/><Relationship Id="rId26" Type="http://schemas.openxmlformats.org/officeDocument/2006/relationships/image" Target="../media/image26.gif"/><Relationship Id="rId3" Type="http://schemas.openxmlformats.org/officeDocument/2006/relationships/tags" Target="../tags/tag13.xml"/><Relationship Id="rId21" Type="http://schemas.openxmlformats.org/officeDocument/2006/relationships/image" Target="../media/image21.gif"/><Relationship Id="rId7" Type="http://schemas.openxmlformats.org/officeDocument/2006/relationships/tags" Target="../tags/tag1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5.gif"/><Relationship Id="rId2" Type="http://schemas.openxmlformats.org/officeDocument/2006/relationships/tags" Target="../tags/tag12.xml"/><Relationship Id="rId16" Type="http://schemas.openxmlformats.org/officeDocument/2006/relationships/audio" Target="../media/audio6.wav"/><Relationship Id="rId20" Type="http://schemas.openxmlformats.org/officeDocument/2006/relationships/image" Target="../media/image20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1.wav"/><Relationship Id="rId24" Type="http://schemas.openxmlformats.org/officeDocument/2006/relationships/image" Target="../media/image24.gif"/><Relationship Id="rId5" Type="http://schemas.openxmlformats.org/officeDocument/2006/relationships/tags" Target="../tags/tag15.xml"/><Relationship Id="rId15" Type="http://schemas.openxmlformats.org/officeDocument/2006/relationships/audio" Target="../media/audio5.wav"/><Relationship Id="rId23" Type="http://schemas.openxmlformats.org/officeDocument/2006/relationships/image" Target="../media/image23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19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175821" y="31750"/>
            <a:ext cx="8529775" cy="89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  <a:endParaRPr lang="en-US" sz="24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24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smtClean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61" y="1543050"/>
            <a:ext cx="8296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333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 nào chứa vần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ươn.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 nước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buổi trưa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vượn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481210" y="3311291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hứa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hẹn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108342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 nào chứa vần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lượn sóng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hươu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1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trượt ván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ước mong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356822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76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­¬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n – 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­¬t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2168" y="2181223"/>
            <a:ext cx="5968266" cy="2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76: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ươn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ươt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4686" y="3617381"/>
            <a:ext cx="3800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con </a:t>
            </a:r>
            <a:r>
              <a:rPr lang="en-US" sz="6000" b="1" dirty="0" err="1" smtClean="0">
                <a:latin typeface=".VnAvant" pitchFamily="34" charset="0"/>
              </a:rPr>
              <a:t>l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2354" y="1678135"/>
            <a:ext cx="37147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2478" y="3828864"/>
            <a:ext cx="343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l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ướt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v¸n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76: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ươn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ươt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321229"/>
            <a:ext cx="33623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cµ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rèt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kho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61" y="702023"/>
            <a:ext cx="8307510" cy="37211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8487" y="4620770"/>
            <a:ext cx="6916058" cy="954107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ư¬n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vượn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vườn</a:t>
            </a:r>
            <a:endParaRPr lang="en-US" sz="28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ư¬t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Trượt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vượt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mượt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310422" y="1564402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ư¬n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ươt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6718" y="15573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L­ít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v¸n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0628" y="580132"/>
            <a:ext cx="8672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vưîn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tr­ît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v¸n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n«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ïa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Çm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Ü.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b¹n c¸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chuån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h¨m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hë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l­ít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®i. §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lưît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l­ít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móa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l­în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Vưîn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chưa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d¸m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xa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ưít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ë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cæ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trưa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µ. Ra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vÞ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525" y="3387871"/>
            <a:ext cx="5299302" cy="22545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.VnAvant" pitchFamily="34" charset="0"/>
              </a:rPr>
              <a:t>tr­ît</a:t>
            </a:r>
            <a:r>
              <a:rPr lang="en-US" sz="2400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v¸n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n« ®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ïa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Çm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Ü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c¸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chuån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h¨m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hë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.VnAvant" pitchFamily="34" charset="0"/>
              </a:rPr>
              <a:t>l­ít</a:t>
            </a:r>
            <a:r>
              <a:rPr lang="en-US" sz="2400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móa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.VnAvant" pitchFamily="34" charset="0"/>
              </a:rPr>
              <a:t>lưîn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Vưîn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8602" y="4296195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sî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ưít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56001" y="4354220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cæ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vò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7714" y="4455820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thó</a:t>
            </a:r>
            <a:r>
              <a:rPr lang="en-US" sz="24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.VnAvant" pitchFamily="34" charset="0"/>
              </a:rPr>
              <a:t>vÞ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95086" y="972457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a)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cón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85" y="2300514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b)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vưîn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084" y="3759200"/>
            <a:ext cx="2075543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c)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thá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8117" y="907142"/>
            <a:ext cx="4339768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sî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ưít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, ë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bê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88116" y="2329542"/>
            <a:ext cx="4339769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chưa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d¸m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xa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30058" y="3788227"/>
            <a:ext cx="4397828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3)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l­ít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như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móa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lưîn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6" name="Straight Arrow Connector 5"/>
          <p:cNvCxnSpPr>
            <a:stCxn id="2" idx="3"/>
            <a:endCxn id="13" idx="1"/>
          </p:cNvCxnSpPr>
          <p:nvPr/>
        </p:nvCxnSpPr>
        <p:spPr>
          <a:xfrm>
            <a:off x="2670629" y="1299029"/>
            <a:ext cx="1959429" cy="2815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12" idx="1"/>
          </p:cNvCxnSpPr>
          <p:nvPr/>
        </p:nvCxnSpPr>
        <p:spPr>
          <a:xfrm>
            <a:off x="2670628" y="2627086"/>
            <a:ext cx="2017488" cy="29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2670627" y="1299029"/>
            <a:ext cx="2017490" cy="2786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355&quot;/&gt;&lt;/object&gt;&lt;object type=&quot;3&quot; unique_id=&quot;10008&quot;&gt;&lt;property id=&quot;20148&quot; value=&quot;5&quot;/&gt;&lt;property id=&quot;20300&quot; value=&quot;Slide 5&quot;/&gt;&lt;property id=&quot;20307&quot; value=&quot;351&quot;/&gt;&lt;/object&gt;&lt;object type=&quot;3&quot; unique_id=&quot;10009&quot;&gt;&lt;property id=&quot;20148&quot; value=&quot;5&quot;/&gt;&lt;property id=&quot;20300&quot; value=&quot;Slide 6&quot;/&gt;&lt;property id=&quot;20307&quot; value=&quot;360&quot;/&gt;&lt;/object&gt;&lt;object type=&quot;3&quot; unique_id=&quot;10010&quot;&gt;&lt;property id=&quot;20148&quot; value=&quot;5&quot;/&gt;&lt;property id=&quot;20300&quot; value=&quot;Slide 7&quot;/&gt;&lt;property id=&quot;20307&quot; value=&quot;359&quot;/&gt;&lt;/object&gt;&lt;object type=&quot;3&quot; unique_id=&quot;10011&quot;&gt;&lt;property id=&quot;20148&quot; value=&quot;5&quot;/&gt;&lt;property id=&quot;20300&quot; value=&quot;Slide 8&quot;/&gt;&lt;property id=&quot;20307&quot; value=&quot;370&quot;/&gt;&lt;/object&gt;&lt;object type=&quot;3&quot; unique_id=&quot;10012&quot;&gt;&lt;property id=&quot;20148&quot; value=&quot;5&quot;/&gt;&lt;property id=&quot;20300&quot; value=&quot;Slide 9&quot;/&gt;&lt;property id=&quot;20307&quot; value=&quot;356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64&quot;/&gt;&lt;/object&gt;&lt;object type=&quot;3&quot; unique_id=&quot;10015&quot;&gt;&lt;property id=&quot;20148&quot; value=&quot;5&quot;/&gt;&lt;property id=&quot;20300&quot; value=&quot;Slide 12&quot;/&gt;&lt;property id=&quot;20307&quot; value=&quot;371&quot;/&gt;&lt;/object&gt;&lt;object type=&quot;3&quot; unique_id=&quot;10016&quot;&gt;&lt;property id=&quot;20148&quot; value=&quot;5&quot;/&gt;&lt;property id=&quot;20300&quot; value=&quot;Slide 13&quot;/&gt;&lt;property id=&quot;20307&quot; value=&quot;372&quot;/&gt;&lt;/object&gt;&lt;object type=&quot;3&quot; unique_id=&quot;10017&quot;&gt;&lt;property id=&quot;20148&quot; value=&quot;5&quot;/&gt;&lt;property id=&quot;20300&quot; value=&quot;Slide 14&quot;/&gt;&lt;property id=&quot;20307&quot; value=&quot;30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</TotalTime>
  <Words>249</Words>
  <Application>Microsoft Office PowerPoint</Application>
  <PresentationFormat>On-screen Show (16:10)</PresentationFormat>
  <Paragraphs>66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.VnAvant</vt:lpstr>
      <vt:lpstr>Tahoma</vt:lpstr>
      <vt:lpstr>Times New Roman</vt:lpstr>
      <vt:lpstr>Arial Black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Giangnth</cp:lastModifiedBy>
  <cp:revision>317</cp:revision>
  <dcterms:created xsi:type="dcterms:W3CDTF">2020-02-10T09:35:50Z</dcterms:created>
  <dcterms:modified xsi:type="dcterms:W3CDTF">2020-12-13T07:02:03Z</dcterms:modified>
</cp:coreProperties>
</file>