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291" r:id="rId12"/>
    <p:sldId id="293" r:id="rId13"/>
    <p:sldId id="301" r:id="rId14"/>
  </p:sldIdLst>
  <p:sldSz cx="9144000" cy="5715000" type="screen16x1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VNI-Juni" pitchFamily="2" charset="0"/>
      <p:regular r:id="rId24"/>
    </p:embeddedFont>
    <p:embeddedFont>
      <p:font typeface="宋体" pitchFamily="2" charset="-12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CC"/>
    <a:srgbClr val="FFFF99"/>
    <a:srgbClr val="006600"/>
    <a:srgbClr val="FF33CC"/>
    <a:srgbClr val="FF0066"/>
    <a:srgbClr val="FF66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446" y="-3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8" y="919842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657" y="4044851"/>
            <a:ext cx="8868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xÊu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tr¸ch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kiªu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k×,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coi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thưêng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viÖc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Ých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9649" y="1191933"/>
            <a:ext cx="5833719" cy="262532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83850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417285" y="1620400"/>
            <a:ext cx="8269515" cy="1543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71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1210572"/>
            <a:ext cx="5471885" cy="259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®¸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¸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kh¸c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qua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vÎ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bÒ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ngoµi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¸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trÞ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lµ ë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nh÷ng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hä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7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57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37"/>
            <a:ext cx="9144000" cy="5707063"/>
          </a:xfrm>
          <a:prstGeom prst="rect">
            <a:avLst/>
          </a:prstGeom>
          <a:solidFill>
            <a:srgbClr val="99FFCC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0299" y="160338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BÀI 68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0" y="1268334"/>
            <a:ext cx="915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MÂY ĐEN VÀ MÂY TRẮNG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Câu chuyện Mặt Trời và Gió - 360do.vn: Website học tập dành cho bậc mầm non  và tiểu học,Welcome to 360do.vn - Học toán, Ghép vần tiếng Việt - Toán lớp  1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64"/>
          <a:stretch/>
        </p:blipFill>
        <p:spPr bwMode="auto">
          <a:xfrm>
            <a:off x="2197100" y="2461759"/>
            <a:ext cx="4749800" cy="27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627" y="1472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9999"/>
          <a:stretch/>
        </p:blipFill>
        <p:spPr>
          <a:xfrm>
            <a:off x="478403" y="1655634"/>
            <a:ext cx="2587968" cy="172305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87"/>
          <a:stretch/>
        </p:blipFill>
        <p:spPr>
          <a:xfrm>
            <a:off x="3313089" y="1628997"/>
            <a:ext cx="2531586" cy="175745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43"/>
          <a:stretch/>
        </p:blipFill>
        <p:spPr>
          <a:xfrm>
            <a:off x="6116598" y="1628997"/>
            <a:ext cx="2616160" cy="174969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027"/>
          <a:stretch/>
        </p:blipFill>
        <p:spPr>
          <a:xfrm>
            <a:off x="1762891" y="3631883"/>
            <a:ext cx="2577931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4" r="44674"/>
          <a:stretch/>
        </p:blipFill>
        <p:spPr>
          <a:xfrm>
            <a:off x="5168114" y="3631882"/>
            <a:ext cx="2473316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4003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3"/>
          <a:stretch/>
        </p:blipFill>
        <p:spPr>
          <a:xfrm>
            <a:off x="595087" y="876134"/>
            <a:ext cx="2293792" cy="2124689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085" y="841835"/>
            <a:ext cx="2243818" cy="215898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125" y="841835"/>
            <a:ext cx="2318779" cy="209805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06" y="3223933"/>
            <a:ext cx="2284895" cy="230456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028" y="3180390"/>
            <a:ext cx="5120964" cy="230456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413627" y="1472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0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627" y="1472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9999"/>
          <a:stretch/>
        </p:blipFill>
        <p:spPr>
          <a:xfrm>
            <a:off x="478403" y="1089588"/>
            <a:ext cx="2587968" cy="172305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87"/>
          <a:stretch/>
        </p:blipFill>
        <p:spPr>
          <a:xfrm>
            <a:off x="3313089" y="1062951"/>
            <a:ext cx="2531586" cy="175745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43"/>
          <a:stretch/>
        </p:blipFill>
        <p:spPr>
          <a:xfrm>
            <a:off x="6116598" y="1062951"/>
            <a:ext cx="2616160" cy="174969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027"/>
          <a:stretch/>
        </p:blipFill>
        <p:spPr>
          <a:xfrm>
            <a:off x="1762891" y="3472229"/>
            <a:ext cx="2577931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4" r="44674"/>
          <a:stretch/>
        </p:blipFill>
        <p:spPr>
          <a:xfrm>
            <a:off x="5168114" y="3472228"/>
            <a:ext cx="2473316" cy="173696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9815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dÌ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®en: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Nhä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nhÎm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nhä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”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3"/>
          <a:stretch/>
        </p:blipFill>
        <p:spPr>
          <a:xfrm>
            <a:off x="2846187" y="1050306"/>
            <a:ext cx="3204883" cy="296861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67799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10290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dÌ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g×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m¶i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nh×n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h¸n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®Ó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614" y="1074063"/>
            <a:ext cx="3022772" cy="290849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378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10290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989" y="1101271"/>
            <a:ext cx="3114015" cy="281758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34142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657" y="4044851"/>
            <a:ext cx="88682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m¾t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®en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reo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bõng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tØnh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c¶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Òu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¬n ®¸m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m©y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®en,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c¬n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tèt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bông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431" y="132098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®en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m©y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tr¾ng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31" y="1128436"/>
            <a:ext cx="2762137" cy="278591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8107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363</Words>
  <Application>Microsoft Office PowerPoint</Application>
  <PresentationFormat>On-screen Show (16:10)</PresentationFormat>
  <Paragraphs>37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.VnAvant</vt:lpstr>
      <vt:lpstr>VNI-Juni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Giangnth</cp:lastModifiedBy>
  <cp:revision>243</cp:revision>
  <dcterms:created xsi:type="dcterms:W3CDTF">2020-02-10T09:35:50Z</dcterms:created>
  <dcterms:modified xsi:type="dcterms:W3CDTF">2020-11-29T07:50:06Z</dcterms:modified>
</cp:coreProperties>
</file>