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75" r:id="rId3"/>
    <p:sldId id="256" r:id="rId4"/>
    <p:sldId id="257" r:id="rId5"/>
    <p:sldId id="355" r:id="rId6"/>
    <p:sldId id="351" r:id="rId7"/>
    <p:sldId id="360" r:id="rId8"/>
    <p:sldId id="359" r:id="rId9"/>
    <p:sldId id="370" r:id="rId10"/>
    <p:sldId id="373" r:id="rId11"/>
    <p:sldId id="374" r:id="rId12"/>
    <p:sldId id="323" r:id="rId13"/>
    <p:sldId id="364" r:id="rId14"/>
    <p:sldId id="365" r:id="rId15"/>
    <p:sldId id="367" r:id="rId16"/>
    <p:sldId id="368" r:id="rId17"/>
    <p:sldId id="308" r:id="rId18"/>
  </p:sldIdLst>
  <p:sldSz cx="9144000" cy="5715000" type="screen16x1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  <p:embeddedFont>
      <p:font typeface="VNI-Thufap2" pitchFamily="2" charset="0"/>
      <p:regular r:id="rId30"/>
    </p:embeddedFont>
    <p:embeddedFont>
      <p:font typeface="宋体" pitchFamily="2" charset="-122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06600"/>
    <a:srgbClr val="0000CC"/>
    <a:srgbClr val="FFCC66"/>
    <a:srgbClr val="99FFCC"/>
    <a:srgbClr val="006699"/>
    <a:srgbClr val="0066CC"/>
    <a:srgbClr val="CCFFCC"/>
    <a:srgbClr val="CCFFFF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jpeg"/><Relationship Id="rId3" Type="http://schemas.openxmlformats.org/officeDocument/2006/relationships/image" Target="../media/image21.jpeg"/><Relationship Id="rId7" Type="http://schemas.openxmlformats.org/officeDocument/2006/relationships/image" Target="../media/image23.gif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2.gif"/><Relationship Id="rId11" Type="http://schemas.microsoft.com/office/2007/relationships/media" Target="../media/media2.wav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14" y="375696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a) ý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532" y="1304967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R«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mÑ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võa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®i: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466" y="1898860"/>
            <a:ext cx="4889480" cy="523220"/>
          </a:xfrm>
          <a:prstGeom prst="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R« con ®·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rñ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c¸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cê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lªn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bê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1466" y="2791488"/>
            <a:ext cx="4889480" cy="523220"/>
          </a:xfrm>
          <a:prstGeom prst="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C¸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cê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®·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rñ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r« con ®i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xa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1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63" y="237814"/>
            <a:ext cx="8165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b) LÏ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trưíc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®i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ch¬i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, r« con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ph¶i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xin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phÐp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thÕ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nµo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? </a:t>
            </a:r>
            <a:endParaRPr lang="en-US" sz="2800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2" descr="C:\Users\Admin\Desktop\Package - Lesson\Data\image_paste_200829023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212" y="1460046"/>
            <a:ext cx="7503575" cy="12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3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1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“on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rô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lá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“</a:t>
            </a:r>
            <a:r>
              <a:rPr lang="en-US" sz="2800" b="1" dirty="0" err="1" smtClean="0">
                <a:solidFill>
                  <a:srgbClr val="FFFF00"/>
                </a:solidFill>
              </a:rPr>
              <a:t>ot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Rót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trà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Ném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24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7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16007" y="377375"/>
            <a:ext cx="7082971" cy="17271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67</a:t>
            </a:r>
          </a:p>
          <a:p>
            <a:pPr algn="ctr"/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</a:rPr>
              <a:t>on - </a:t>
            </a:r>
            <a:r>
              <a:rPr lang="en-US" sz="8000" b="1" dirty="0" err="1" smtClean="0">
                <a:solidFill>
                  <a:srgbClr val="0000CC"/>
                </a:solidFill>
                <a:latin typeface=".VnAvant" pitchFamily="34" charset="0"/>
              </a:rPr>
              <a:t>ot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9438" y="2206172"/>
            <a:ext cx="2381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3055" y="4042836"/>
            <a:ext cx="3408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on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9579" y="1221374"/>
            <a:ext cx="21145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7197" y="3828863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</a:rPr>
              <a:t>chim</a:t>
            </a:r>
            <a:r>
              <a:rPr lang="en-US" sz="5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4118" y="1254553"/>
            <a:ext cx="2381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2027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42368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58671"/>
          <a:stretch/>
        </p:blipFill>
        <p:spPr>
          <a:xfrm>
            <a:off x="130628" y="564736"/>
            <a:ext cx="8766627" cy="2062352"/>
          </a:xfrm>
          <a:prstGeom prst="rect">
            <a:avLst/>
          </a:prstGeom>
          <a:solidFill>
            <a:srgbClr val="FFCC66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08"/>
          <a:stretch/>
        </p:blipFill>
        <p:spPr>
          <a:xfrm>
            <a:off x="159659" y="3461654"/>
            <a:ext cx="8810172" cy="2253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735" y="2850732"/>
            <a:ext cx="1524006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nãn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l¸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4225" y="2844791"/>
            <a:ext cx="1886855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nhãt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3097" y="2850732"/>
            <a:ext cx="1433290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rãt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µ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94066" y="2848425"/>
            <a:ext cx="1513119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sät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c¸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10516" y="2844791"/>
            <a:ext cx="1794848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nÐm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cßn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>
            <a:stCxn id="4" idx="0"/>
          </p:cNvCxnSpPr>
          <p:nvPr/>
        </p:nvCxnSpPr>
        <p:spPr>
          <a:xfrm flipV="1">
            <a:off x="1516738" y="2264229"/>
            <a:ext cx="1952176" cy="58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492826" y="3241297"/>
            <a:ext cx="867231" cy="586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50625" y="2264229"/>
            <a:ext cx="1104918" cy="586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64225" y="2264229"/>
            <a:ext cx="2476483" cy="5805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473371" y="3244266"/>
            <a:ext cx="1134570" cy="5835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on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ot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MÑ con c¸ r«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16" t="15496" r="5118"/>
          <a:stretch/>
        </p:blipFill>
        <p:spPr>
          <a:xfrm>
            <a:off x="0" y="3701142"/>
            <a:ext cx="9143999" cy="201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0628" y="591946"/>
            <a:ext cx="90133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R« </a:t>
            </a:r>
            <a:r>
              <a:rPr lang="en-US" sz="2800" dirty="0" err="1" smtClean="0">
                <a:latin typeface=".VnAvant" pitchFamily="34" charset="0"/>
              </a:rPr>
              <a:t>mÑ</a:t>
            </a:r>
            <a:r>
              <a:rPr lang="en-US" sz="2800" dirty="0" smtClean="0">
                <a:latin typeface=".VnAvant" pitchFamily="34" charset="0"/>
              </a:rPr>
              <a:t> ®i </a:t>
            </a:r>
            <a:r>
              <a:rPr lang="en-US" sz="2800" dirty="0" err="1" smtClean="0">
                <a:latin typeface=".VnAvant" pitchFamily="34" charset="0"/>
              </a:rPr>
              <a:t>kiÕm</a:t>
            </a:r>
            <a:r>
              <a:rPr lang="en-US" sz="2800" dirty="0" smtClean="0">
                <a:latin typeface=".VnAvant" pitchFamily="34" charset="0"/>
              </a:rPr>
              <a:t> ¨n, </a:t>
            </a:r>
            <a:r>
              <a:rPr lang="en-US" sz="2800" dirty="0" err="1" smtClean="0">
                <a:latin typeface=".VnAvant" pitchFamily="34" charset="0"/>
              </a:rPr>
              <a:t>dÆn</a:t>
            </a:r>
            <a:r>
              <a:rPr lang="en-US" sz="2800" dirty="0" smtClean="0">
                <a:latin typeface=".VnAvant" pitchFamily="34" charset="0"/>
              </a:rPr>
              <a:t> con:</a:t>
            </a:r>
          </a:p>
          <a:p>
            <a:r>
              <a:rPr lang="en-US" sz="2800" dirty="0" smtClean="0">
                <a:latin typeface=".VnAvant" pitchFamily="34" charset="0"/>
              </a:rPr>
              <a:t>	- Con ë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µ, </a:t>
            </a:r>
            <a:r>
              <a:rPr lang="en-US" sz="2800" dirty="0" err="1" smtClean="0">
                <a:latin typeface=".VnAvant" pitchFamily="34" charset="0"/>
              </a:rPr>
              <a:t>chí</a:t>
            </a:r>
            <a:r>
              <a:rPr lang="en-US" sz="2800" dirty="0" smtClean="0">
                <a:latin typeface=".VnAvant" pitchFamily="34" charset="0"/>
              </a:rPr>
              <a:t> ®i </a:t>
            </a:r>
            <a:r>
              <a:rPr lang="en-US" sz="2800" dirty="0" err="1" smtClean="0">
                <a:latin typeface=".VnAvant" pitchFamily="34" charset="0"/>
              </a:rPr>
              <a:t>xa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nhÐ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R« con “d¹” </a:t>
            </a:r>
            <a:r>
              <a:rPr lang="en-US" sz="2800" dirty="0" err="1" smtClean="0">
                <a:latin typeface=".VnAvant" pitchFamily="34" charset="0"/>
              </a:rPr>
              <a:t>râ</a:t>
            </a:r>
            <a:r>
              <a:rPr lang="en-US" sz="2800" dirty="0" smtClean="0">
                <a:latin typeface=".VnAvant" pitchFamily="34" charset="0"/>
              </a:rPr>
              <a:t> to</a:t>
            </a:r>
          </a:p>
          <a:p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MÑ </a:t>
            </a:r>
            <a:r>
              <a:rPr lang="en-US" sz="2800" dirty="0" err="1" smtClean="0">
                <a:latin typeface=".VnAvant" pitchFamily="34" charset="0"/>
              </a:rPr>
              <a:t>võa</a:t>
            </a:r>
            <a:r>
              <a:rPr lang="en-US" sz="2800" dirty="0" smtClean="0">
                <a:latin typeface=".VnAvant" pitchFamily="34" charset="0"/>
              </a:rPr>
              <a:t> ®i, r« con </a:t>
            </a:r>
            <a:r>
              <a:rPr lang="en-US" sz="2800" dirty="0" err="1" smtClean="0">
                <a:latin typeface=".VnAvant" pitchFamily="34" charset="0"/>
              </a:rPr>
              <a:t>liÒn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tãt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ra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ngâ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Nã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rñ</a:t>
            </a:r>
            <a:r>
              <a:rPr lang="en-US" sz="2800" dirty="0" smtClean="0">
                <a:latin typeface=".VnAvant" pitchFamily="34" charset="0"/>
              </a:rPr>
              <a:t> c¸ </a:t>
            </a:r>
            <a:r>
              <a:rPr lang="en-US" sz="2800" dirty="0" err="1" smtClean="0">
                <a:latin typeface=".VnAvant" pitchFamily="34" charset="0"/>
              </a:rPr>
              <a:t>cê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lªn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bê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xem</a:t>
            </a:r>
            <a:r>
              <a:rPr lang="en-US" sz="2800" dirty="0" smtClean="0">
                <a:latin typeface=".VnAvant" pitchFamily="34" charset="0"/>
              </a:rPr>
              <a:t> ë ®ã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g× l¹. C¸ </a:t>
            </a:r>
            <a:r>
              <a:rPr lang="en-US" sz="2800" dirty="0" err="1" smtClean="0">
                <a:latin typeface=".VnAvant" pitchFamily="34" charset="0"/>
              </a:rPr>
              <a:t>cê</a:t>
            </a:r>
            <a:r>
              <a:rPr lang="en-US" sz="2800" dirty="0" smtClean="0">
                <a:latin typeface=".VnAvant" pitchFamily="34" charset="0"/>
              </a:rPr>
              <a:t> can:</a:t>
            </a:r>
          </a:p>
          <a:p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- MÑ b¹n </a:t>
            </a:r>
            <a:r>
              <a:rPr lang="en-US" sz="2800" dirty="0" err="1" smtClean="0">
                <a:latin typeface=".VnAvant" pitchFamily="34" charset="0"/>
              </a:rPr>
              <a:t>dÆn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chớ</a:t>
            </a:r>
            <a:r>
              <a:rPr lang="en-US" sz="2800" dirty="0" smtClean="0">
                <a:latin typeface=".VnAvant" pitchFamily="34" charset="0"/>
              </a:rPr>
              <a:t> ®i </a:t>
            </a:r>
            <a:r>
              <a:rPr lang="en-US" sz="2800" dirty="0" err="1" smtClean="0">
                <a:latin typeface=".VnAvant" pitchFamily="34" charset="0"/>
              </a:rPr>
              <a:t>xa</a:t>
            </a:r>
            <a:r>
              <a:rPr lang="en-US" sz="2800" dirty="0" smtClean="0">
                <a:latin typeface=".VnAvant" pitchFamily="34" charset="0"/>
              </a:rPr>
              <a:t> mµ.</a:t>
            </a:r>
          </a:p>
          <a:p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R« con ®¸p:</a:t>
            </a:r>
          </a:p>
          <a:p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- </a:t>
            </a:r>
            <a:r>
              <a:rPr lang="en-US" sz="2800" dirty="0" err="1" smtClean="0">
                <a:latin typeface=".VnAvant" pitchFamily="34" charset="0"/>
              </a:rPr>
              <a:t>Bê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hå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gÇn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smtClean="0">
                <a:latin typeface=".VnAvant" pitchFamily="34" charset="0"/>
              </a:rPr>
              <a:t>l¾m.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6036" y="3269602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Diệu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Anh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251" y="585910"/>
            <a:ext cx="9201767" cy="5199872"/>
          </a:xfrm>
          <a:prstGeom prst="rect">
            <a:avLst/>
          </a:prstGeom>
        </p:spPr>
      </p:pic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93424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4736" y="1175650"/>
            <a:ext cx="2278743" cy="740230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c¸ r«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72547" y="1190163"/>
            <a:ext cx="2324085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kiÕm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¨n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77437" y="1219190"/>
            <a:ext cx="2126341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dÆn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con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5364" y="2345827"/>
            <a:ext cx="1944915" cy="840019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liÒn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78630" y="2345827"/>
            <a:ext cx="2427518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tãt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ngâ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7783" y="2359435"/>
            <a:ext cx="2329541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bê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72547" y="3541451"/>
            <a:ext cx="2507339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cê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can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2498</TotalTime>
  <Words>255</Words>
  <Application>Microsoft Office PowerPoint</Application>
  <PresentationFormat>On-screen Show (16:10)</PresentationFormat>
  <Paragraphs>69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.VnAvant</vt:lpstr>
      <vt:lpstr>Tahoma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317</cp:revision>
  <dcterms:created xsi:type="dcterms:W3CDTF">2020-02-10T09:35:50Z</dcterms:created>
  <dcterms:modified xsi:type="dcterms:W3CDTF">2020-11-29T07:48:58Z</dcterms:modified>
</cp:coreProperties>
</file>