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wmf" ContentType="image/x-w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Default Extension="gif" ContentType="image/gif"/>
  <Override PartName="/ppt/notesSlides/notesSlide8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mp3" ContentType="audio/unknown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notesMasterIdLst>
    <p:notesMasterId r:id="rId21"/>
  </p:notesMasterIdLst>
  <p:sldIdLst>
    <p:sldId id="280" r:id="rId2"/>
    <p:sldId id="375" r:id="rId3"/>
    <p:sldId id="256" r:id="rId4"/>
    <p:sldId id="257" r:id="rId5"/>
    <p:sldId id="355" r:id="rId6"/>
    <p:sldId id="351" r:id="rId7"/>
    <p:sldId id="360" r:id="rId8"/>
    <p:sldId id="356" r:id="rId9"/>
    <p:sldId id="359" r:id="rId10"/>
    <p:sldId id="370" r:id="rId11"/>
    <p:sldId id="374" r:id="rId12"/>
    <p:sldId id="372" r:id="rId13"/>
    <p:sldId id="373" r:id="rId14"/>
    <p:sldId id="323" r:id="rId15"/>
    <p:sldId id="364" r:id="rId16"/>
    <p:sldId id="365" r:id="rId17"/>
    <p:sldId id="367" r:id="rId18"/>
    <p:sldId id="368" r:id="rId19"/>
    <p:sldId id="308" r:id="rId20"/>
  </p:sldIdLst>
  <p:sldSz cx="9144000" cy="5715000" type="screen16x10"/>
  <p:notesSz cx="6858000" cy="9144000"/>
  <p:embeddedFontLst>
    <p:embeddedFont>
      <p:font typeface="Calibri" pitchFamily="34" charset="0"/>
      <p:regular r:id="rId22"/>
      <p:bold r:id="rId23"/>
      <p:italic r:id="rId24"/>
      <p:boldItalic r:id="rId25"/>
    </p:embeddedFont>
    <p:embeddedFont>
      <p:font typeface=".VnAvant" pitchFamily="34" charset="0"/>
      <p:regular r:id="rId26"/>
      <p:bold r:id="rId27"/>
      <p:italic r:id="rId28"/>
      <p:boldItalic r:id="rId29"/>
    </p:embeddedFont>
    <p:embeddedFont>
      <p:font typeface="Tahoma" pitchFamily="34" charset="0"/>
      <p:regular r:id="rId30"/>
      <p:bold r:id="rId31"/>
    </p:embeddedFont>
    <p:embeddedFont>
      <p:font typeface="VNI-Thufap2" pitchFamily="2" charset="0"/>
      <p:regular r:id="rId32"/>
    </p:embeddedFont>
    <p:embeddedFont>
      <p:font typeface="宋体" pitchFamily="2" charset="-122"/>
      <p:regular r:id="rId33"/>
    </p:embeddedFont>
  </p:embeddedFontLst>
  <p:defaultTextStyle>
    <a:defPPr>
      <a:defRPr lang="zh-CN"/>
    </a:defPPr>
    <a:lvl1pPr marL="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5661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71323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6984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426464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8308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13969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9631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85292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0000CC"/>
    <a:srgbClr val="99FFCC"/>
    <a:srgbClr val="006600"/>
    <a:srgbClr val="006699"/>
    <a:srgbClr val="0066CC"/>
    <a:srgbClr val="CCFFCC"/>
    <a:srgbClr val="FFFFCC"/>
    <a:srgbClr val="CCFFFF"/>
    <a:srgbClr val="3333FF"/>
    <a:srgbClr val="FFCCF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1471" autoAdjust="0"/>
    <p:restoredTop sz="88434" autoAdjust="0"/>
  </p:normalViewPr>
  <p:slideViewPr>
    <p:cSldViewPr snapToGrid="0">
      <p:cViewPr>
        <p:scale>
          <a:sx n="66" d="100"/>
          <a:sy n="66" d="100"/>
        </p:scale>
        <p:origin x="-1446" y="-384"/>
      </p:cViewPr>
      <p:guideLst>
        <p:guide orient="horz" pos="180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DE801A-F56B-45FC-B0DC-1EE2DA503A42}" type="datetimeFigureOut">
              <a:rPr lang="en-US" smtClean="0"/>
              <a:pPr/>
              <a:t>11/29/2020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C7AB53-3DFA-466F-8832-707AB88F9F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9998572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C7AB53-3DFA-466F-8832-707AB88F9FF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800974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8103825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6800974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6800974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6800974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6800974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6800974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6800974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5355"/>
            <a:ext cx="7772400" cy="122502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566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132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69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4264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83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1396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963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8529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2020/11/29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9726748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2020/11/29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400972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28866"/>
            <a:ext cx="2057400" cy="487627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866"/>
            <a:ext cx="6019800" cy="487627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2020/11/29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5296958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0"/>
            <a:ext cx="4038600" cy="377163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333501"/>
            <a:ext cx="4038600" cy="182165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282158"/>
            <a:ext cx="4038600" cy="182297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5204354"/>
            <a:ext cx="2133600" cy="396875"/>
          </a:xfrm>
        </p:spPr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5204354"/>
            <a:ext cx="2895600" cy="396875"/>
          </a:xfrm>
        </p:spPr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5204354"/>
            <a:ext cx="2133600" cy="396875"/>
          </a:xfrm>
        </p:spPr>
        <p:txBody>
          <a:bodyPr/>
          <a:lstStyle>
            <a:lvl1pPr>
              <a:defRPr/>
            </a:lvl1pPr>
          </a:lstStyle>
          <a:p>
            <a:fld id="{C91BDDEE-AC63-44B8-94EC-FCB0EBBC2A3F}" type="slidenum">
              <a:rPr lang="vi-VN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xmlns="" val="3791787360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2020/11/29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8813435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72418"/>
            <a:ext cx="7772400" cy="1135063"/>
          </a:xfrm>
        </p:spPr>
        <p:txBody>
          <a:bodyPr anchor="t"/>
          <a:lstStyle>
            <a:lvl1pPr algn="l">
              <a:defRPr sz="31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1pPr>
            <a:lvl2pPr marL="3566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7132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6984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426464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8308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139696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96312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85292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2020/11/29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3933315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1"/>
            <a:ext cx="4038600" cy="377163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33501"/>
            <a:ext cx="4038600" cy="377163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2020/11/29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247888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279261"/>
            <a:ext cx="4041775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812396"/>
            <a:ext cx="4041775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2020/11/29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5385891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2020/11/29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41593450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2020/11/29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42643113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27542"/>
            <a:ext cx="3008313" cy="968375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27543"/>
            <a:ext cx="5111750" cy="4877594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195918"/>
            <a:ext cx="3008313" cy="3909219"/>
          </a:xfrm>
        </p:spPr>
        <p:txBody>
          <a:bodyPr/>
          <a:lstStyle>
            <a:lvl1pPr marL="0" indent="0">
              <a:buNone/>
              <a:defRPr sz="1100"/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2020/11/29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044951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2500"/>
            </a:lvl1pPr>
            <a:lvl2pPr marL="356616" indent="0">
              <a:buNone/>
              <a:defRPr sz="2200"/>
            </a:lvl2pPr>
            <a:lvl3pPr marL="713232" indent="0">
              <a:buNone/>
              <a:defRPr sz="1900"/>
            </a:lvl3pPr>
            <a:lvl4pPr marL="1069848" indent="0">
              <a:buNone/>
              <a:defRPr sz="1600"/>
            </a:lvl4pPr>
            <a:lvl5pPr marL="1426464" indent="0">
              <a:buNone/>
              <a:defRPr sz="1600"/>
            </a:lvl5pPr>
            <a:lvl6pPr marL="1783080" indent="0">
              <a:buNone/>
              <a:defRPr sz="1600"/>
            </a:lvl6pPr>
            <a:lvl7pPr marL="2139696" indent="0">
              <a:buNone/>
              <a:defRPr sz="1600"/>
            </a:lvl7pPr>
            <a:lvl8pPr marL="2496312" indent="0">
              <a:buNone/>
              <a:defRPr sz="1600"/>
            </a:lvl8pPr>
            <a:lvl9pPr marL="2852928" indent="0">
              <a:buNone/>
              <a:defRPr sz="1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100"/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2020/11/29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95261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 vert="horz" lIns="71323" tIns="35662" rIns="71323" bIns="35662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3501"/>
            <a:ext cx="8229600" cy="3771636"/>
          </a:xfrm>
          <a:prstGeom prst="rect">
            <a:avLst/>
          </a:prstGeom>
        </p:spPr>
        <p:txBody>
          <a:bodyPr vert="horz" lIns="71323" tIns="35662" rIns="71323" bIns="35662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5296960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9C64D2-274B-45A3-8200-54197C530B48}" type="datetimeFigureOut">
              <a:rPr lang="zh-CN" altLang="en-US" smtClean="0"/>
              <a:pPr/>
              <a:t>2020/11/29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5296960"/>
            <a:ext cx="2895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5296960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174137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 spd="slow">
    <p:fade/>
  </p:transition>
  <p:timing>
    <p:tnLst>
      <p:par>
        <p:cTn id="1" dur="indefinite" restart="never" nodeType="tmRoot"/>
      </p:par>
    </p:tnLst>
  </p:timing>
  <p:txStyles>
    <p:titleStyle>
      <a:lvl1pPr algn="ctr" defTabSz="713232" rtl="0" eaLnBrk="1" latinLnBrk="0" hangingPunct="1">
        <a:spcBef>
          <a:spcPct val="0"/>
        </a:spcBef>
        <a:buNone/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7462" indent="-267462" algn="l" defTabSz="713232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579501" indent="-222885" algn="l" defTabSz="713232" rtl="0" eaLnBrk="1" latinLnBrk="0" hangingPunct="1">
        <a:spcBef>
          <a:spcPct val="20000"/>
        </a:spcBef>
        <a:buFont typeface="Arial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891540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248156" indent="-178308" algn="l" defTabSz="713232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04772" indent="-178308" algn="l" defTabSz="713232" rtl="0" eaLnBrk="1" latinLnBrk="0" hangingPunct="1">
        <a:spcBef>
          <a:spcPct val="20000"/>
        </a:spcBef>
        <a:buFont typeface="Arial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961388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18004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674620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031236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5661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71323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6984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8308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3969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9631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5292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3" Type="http://schemas.openxmlformats.org/officeDocument/2006/relationships/image" Target="../media/image1.wmf"/><Relationship Id="rId7" Type="http://schemas.openxmlformats.org/officeDocument/2006/relationships/image" Target="../media/image5.gif"/><Relationship Id="rId2" Type="http://schemas.openxmlformats.org/officeDocument/2006/relationships/slideLayout" Target="../slideLayouts/slideLayout12.xml"/><Relationship Id="rId1" Type="http://schemas.openxmlformats.org/officeDocument/2006/relationships/video" Target="NULL" TargetMode="External"/><Relationship Id="rId6" Type="http://schemas.openxmlformats.org/officeDocument/2006/relationships/image" Target="../media/image4.wmf"/><Relationship Id="rId11" Type="http://schemas.openxmlformats.org/officeDocument/2006/relationships/image" Target="../media/image8.jpeg"/><Relationship Id="rId5" Type="http://schemas.openxmlformats.org/officeDocument/2006/relationships/image" Target="../media/image3.wmf"/><Relationship Id="rId10" Type="http://schemas.openxmlformats.org/officeDocument/2006/relationships/image" Target="../media/image7.png"/><Relationship Id="rId4" Type="http://schemas.openxmlformats.org/officeDocument/2006/relationships/image" Target="../media/image2.wmf"/><Relationship Id="rId9" Type="http://schemas.microsoft.com/office/2007/relationships/media" Target="../media/media1.mp3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gif"/><Relationship Id="rId13" Type="http://schemas.openxmlformats.org/officeDocument/2006/relationships/image" Target="../media/image32.jpeg"/><Relationship Id="rId3" Type="http://schemas.openxmlformats.org/officeDocument/2006/relationships/image" Target="../media/image25.jpeg"/><Relationship Id="rId7" Type="http://schemas.openxmlformats.org/officeDocument/2006/relationships/image" Target="../media/image27.gif"/><Relationship Id="rId12" Type="http://schemas.openxmlformats.org/officeDocument/2006/relationships/image" Target="../media/image31.png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6" Type="http://schemas.openxmlformats.org/officeDocument/2006/relationships/image" Target="../media/image26.gif"/><Relationship Id="rId11" Type="http://schemas.microsoft.com/office/2007/relationships/media" Target="../media/media2.wav"/><Relationship Id="rId5" Type="http://schemas.microsoft.com/office/2007/relationships/hdphoto" Target="../media/hdphoto2.wdp"/><Relationship Id="rId10" Type="http://schemas.openxmlformats.org/officeDocument/2006/relationships/image" Target="../media/image30.png"/><Relationship Id="rId9" Type="http://schemas.openxmlformats.org/officeDocument/2006/relationships/image" Target="../media/image29.gif"/><Relationship Id="rId1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gif"/><Relationship Id="rId13" Type="http://schemas.openxmlformats.org/officeDocument/2006/relationships/image" Target="../media/image38.gif"/><Relationship Id="rId18" Type="http://schemas.openxmlformats.org/officeDocument/2006/relationships/image" Target="../media/image41.jpeg"/><Relationship Id="rId3" Type="http://schemas.openxmlformats.org/officeDocument/2006/relationships/audio" Target="../media/audio2.wav"/><Relationship Id="rId7" Type="http://schemas.microsoft.com/office/2007/relationships/hdphoto" Target="../media/hdphoto3.wdp"/><Relationship Id="rId12" Type="http://schemas.openxmlformats.org/officeDocument/2006/relationships/image" Target="../media/image37.gif"/><Relationship Id="rId17" Type="http://schemas.openxmlformats.org/officeDocument/2006/relationships/image" Target="../media/image40.gif"/><Relationship Id="rId2" Type="http://schemas.openxmlformats.org/officeDocument/2006/relationships/audio" Target="../media/audio1.wav"/><Relationship Id="rId16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11" Type="http://schemas.openxmlformats.org/officeDocument/2006/relationships/image" Target="../media/image36.gif"/><Relationship Id="rId5" Type="http://schemas.openxmlformats.org/officeDocument/2006/relationships/audio" Target="../media/audio4.wav"/><Relationship Id="rId15" Type="http://schemas.microsoft.com/office/2007/relationships/hdphoto" Target="../media/hdphoto4.wdp"/><Relationship Id="rId10" Type="http://schemas.openxmlformats.org/officeDocument/2006/relationships/image" Target="../media/image26.gif"/><Relationship Id="rId4" Type="http://schemas.openxmlformats.org/officeDocument/2006/relationships/audio" Target="../media/audio3.wav"/><Relationship Id="rId9" Type="http://schemas.openxmlformats.org/officeDocument/2006/relationships/image" Target="../media/image27.gif"/><Relationship Id="rId1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gif"/><Relationship Id="rId13" Type="http://schemas.openxmlformats.org/officeDocument/2006/relationships/image" Target="../media/image38.gif"/><Relationship Id="rId3" Type="http://schemas.openxmlformats.org/officeDocument/2006/relationships/audio" Target="../media/audio4.wav"/><Relationship Id="rId7" Type="http://schemas.microsoft.com/office/2007/relationships/hdphoto" Target="../media/hdphoto3.wdp"/><Relationship Id="rId12" Type="http://schemas.openxmlformats.org/officeDocument/2006/relationships/image" Target="../media/image37.gif"/><Relationship Id="rId17" Type="http://schemas.openxmlformats.org/officeDocument/2006/relationships/image" Target="../media/image42.gif"/><Relationship Id="rId2" Type="http://schemas.openxmlformats.org/officeDocument/2006/relationships/audio" Target="../media/audio1.wav"/><Relationship Id="rId16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11" Type="http://schemas.openxmlformats.org/officeDocument/2006/relationships/image" Target="../media/image36.gif"/><Relationship Id="rId5" Type="http://schemas.openxmlformats.org/officeDocument/2006/relationships/audio" Target="../media/audio3.wav"/><Relationship Id="rId15" Type="http://schemas.microsoft.com/office/2007/relationships/hdphoto" Target="../media/hdphoto4.wdp"/><Relationship Id="rId10" Type="http://schemas.openxmlformats.org/officeDocument/2006/relationships/image" Target="../media/image26.gif"/><Relationship Id="rId4" Type="http://schemas.openxmlformats.org/officeDocument/2006/relationships/audio" Target="../media/audio2.wav"/><Relationship Id="rId9" Type="http://schemas.openxmlformats.org/officeDocument/2006/relationships/image" Target="../media/image27.gif"/><Relationship Id="rId1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gif"/><Relationship Id="rId2" Type="http://schemas.openxmlformats.org/officeDocument/2006/relationships/image" Target="../media/image43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slide" Target="slide1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AutoShape 2"/>
          <p:cNvSpPr>
            <a:spLocks noChangeArrowheads="1"/>
          </p:cNvSpPr>
          <p:nvPr/>
        </p:nvSpPr>
        <p:spPr bwMode="auto">
          <a:xfrm>
            <a:off x="7667625" y="4226719"/>
            <a:ext cx="990600" cy="8890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8" rIns="91436" bIns="45718" anchor="ctr"/>
          <a:lstStyle/>
          <a:p>
            <a:endParaRPr lang="en-US"/>
          </a:p>
        </p:txBody>
      </p:sp>
      <p:pic>
        <p:nvPicPr>
          <p:cNvPr id="68619" name="Picture 11" descr="GEOMTRY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8153400" y="3746500"/>
            <a:ext cx="762000" cy="165100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8620" name="Rectangle 12"/>
          <p:cNvSpPr>
            <a:spLocks noChangeArrowheads="1"/>
          </p:cNvSpPr>
          <p:nvPr/>
        </p:nvSpPr>
        <p:spPr bwMode="auto">
          <a:xfrm>
            <a:off x="0" y="0"/>
            <a:ext cx="9144000" cy="889000"/>
          </a:xfrm>
          <a:prstGeom prst="rect">
            <a:avLst/>
          </a:prstGeom>
          <a:solidFill>
            <a:srgbClr val="00CCFF"/>
          </a:solidFill>
          <a:ln>
            <a:noFill/>
          </a:ln>
          <a:effectLst/>
          <a:extLst/>
        </p:spPr>
        <p:txBody>
          <a:bodyPr wrap="none" lIns="91436" tIns="45718" rIns="91436" bIns="45718" anchor="ctr"/>
          <a:lstStyle/>
          <a:p>
            <a:endParaRPr lang="en-US"/>
          </a:p>
        </p:txBody>
      </p:sp>
      <p:pic>
        <p:nvPicPr>
          <p:cNvPr id="68630" name="Picture 22" descr="POINSET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21283" y="4352144"/>
            <a:ext cx="1622717" cy="1238502"/>
          </a:xfrm>
          <a:prstGeom prst="rect">
            <a:avLst/>
          </a:prstGeom>
          <a:noFill/>
          <a:effectLst>
            <a:outerShdw dist="107763" dir="135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8632" name="Picture 24" descr="POINSET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27000"/>
            <a:ext cx="1524000" cy="952500"/>
          </a:xfrm>
          <a:prstGeom prst="rect">
            <a:avLst/>
          </a:prstGeom>
          <a:noFill/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8649" name="Picture 41" descr="Book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088933" y="161396"/>
            <a:ext cx="1295400" cy="664104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19050">
                <a:solidFill>
                  <a:srgbClr val="FFFF99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50" name="Picture 42" descr="bluline[1]"/>
          <p:cNvPicPr>
            <a:picLocks noChangeAspect="1" noChangeArrowheads="1"/>
          </p:cNvPicPr>
          <p:nvPr/>
        </p:nvPicPr>
        <p:blipFill>
          <a:blip r:embed="rId7">
            <a:grayscl/>
            <a:biLevel thresh="5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5651500"/>
            <a:ext cx="9144000" cy="6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8654" name="Picture 46" descr="bluline[1]"/>
          <p:cNvPicPr>
            <a:picLocks noChangeAspect="1" noChangeArrowheads="1"/>
          </p:cNvPicPr>
          <p:nvPr/>
        </p:nvPicPr>
        <p:blipFill>
          <a:blip r:embed="rId7">
            <a:grayscl/>
            <a:biLevel thresh="5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8655" name="Text Box 47"/>
          <p:cNvSpPr txBox="1">
            <a:spLocks noChangeArrowheads="1"/>
          </p:cNvSpPr>
          <p:nvPr/>
        </p:nvSpPr>
        <p:spPr bwMode="auto">
          <a:xfrm>
            <a:off x="685800" y="2726875"/>
            <a:ext cx="7945438" cy="561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 cap="rnd" algn="ctr">
                <a:solidFill>
                  <a:srgbClr val="FF33CC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8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(</a:t>
            </a:r>
            <a:r>
              <a:rPr lang="en-US" sz="2800" b="1" dirty="0" err="1" smtClean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Tập</a:t>
            </a:r>
            <a:r>
              <a:rPr lang="en-US" sz="28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1)</a:t>
            </a:r>
            <a:endParaRPr lang="en-US" sz="2800" b="1" dirty="0">
              <a:solidFill>
                <a:srgbClr val="0066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68700" name="Picture 92" descr="Dove-02-june[1]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43800" y="3619500"/>
            <a:ext cx="1219200" cy="681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703" name="Picture 95" descr="Dove-02-june[1]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541220"/>
            <a:ext cx="1219200" cy="681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706" name="Text Box 98"/>
          <p:cNvSpPr txBox="1">
            <a:spLocks noChangeArrowheads="1"/>
          </p:cNvSpPr>
          <p:nvPr/>
        </p:nvSpPr>
        <p:spPr bwMode="auto">
          <a:xfrm>
            <a:off x="2819402" y="254001"/>
            <a:ext cx="3368675" cy="307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68707" name="Text Box 99"/>
          <p:cNvSpPr txBox="1">
            <a:spLocks noChangeArrowheads="1"/>
          </p:cNvSpPr>
          <p:nvPr/>
        </p:nvSpPr>
        <p:spPr bwMode="auto">
          <a:xfrm>
            <a:off x="854558" y="273316"/>
            <a:ext cx="7358683" cy="400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6" tIns="45718" rIns="91436" bIns="45718">
            <a:spAutoFit/>
          </a:bodyPr>
          <a:lstStyle/>
          <a:p>
            <a:pPr algn="ctr"/>
            <a:r>
              <a:rPr lang="en-US" sz="2000" b="1" dirty="0" smtClean="0">
                <a:ln>
                  <a:solidFill>
                    <a:srgbClr val="33CC33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BÀI GIẢNG SOẠN THẢO THEO BỘ SÁCH: CÁNH DIỀU</a:t>
            </a:r>
            <a:endParaRPr lang="en-US" sz="2000" b="1" dirty="0">
              <a:ln>
                <a:solidFill>
                  <a:srgbClr val="33CC33"/>
                </a:solidFill>
              </a:ln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8708" name="Text Box 100"/>
          <p:cNvSpPr txBox="1">
            <a:spLocks noChangeArrowheads="1"/>
          </p:cNvSpPr>
          <p:nvPr/>
        </p:nvSpPr>
        <p:spPr bwMode="auto">
          <a:xfrm>
            <a:off x="1981200" y="1816396"/>
            <a:ext cx="4962066" cy="923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6" tIns="45718" rIns="91436" bIns="4571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5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TIẾNG VIỆT 1</a:t>
            </a:r>
            <a:endParaRPr lang="vi-VN" sz="5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4" name="Picture 13" descr="bluline[1]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0" y="876300"/>
            <a:ext cx="9144000" cy="76200"/>
          </a:xfrm>
        </p:spPr>
      </p:pic>
      <p:sp>
        <p:nvSpPr>
          <p:cNvPr id="97" name="AutoShape 18"/>
          <p:cNvSpPr>
            <a:spLocks noChangeArrowheads="1"/>
          </p:cNvSpPr>
          <p:nvPr/>
        </p:nvSpPr>
        <p:spPr bwMode="auto">
          <a:xfrm>
            <a:off x="0" y="952500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116" name="Line 44"/>
          <p:cNvSpPr>
            <a:spLocks noChangeShapeType="1"/>
          </p:cNvSpPr>
          <p:nvPr/>
        </p:nvSpPr>
        <p:spPr bwMode="auto">
          <a:xfrm>
            <a:off x="0" y="1257300"/>
            <a:ext cx="9144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117" name="Line 45"/>
          <p:cNvSpPr>
            <a:spLocks noChangeShapeType="1"/>
          </p:cNvSpPr>
          <p:nvPr/>
        </p:nvSpPr>
        <p:spPr bwMode="auto">
          <a:xfrm>
            <a:off x="0" y="1304925"/>
            <a:ext cx="9144000" cy="0"/>
          </a:xfrm>
          <a:prstGeom prst="line">
            <a:avLst/>
          </a:prstGeom>
          <a:noFill/>
          <a:ln w="28575" cap="rnd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159" name="AutoShape 18"/>
          <p:cNvSpPr>
            <a:spLocks noChangeArrowheads="1"/>
          </p:cNvSpPr>
          <p:nvPr/>
        </p:nvSpPr>
        <p:spPr bwMode="auto">
          <a:xfrm>
            <a:off x="0" y="1030240"/>
            <a:ext cx="171450" cy="1905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178" name="Line 44"/>
          <p:cNvSpPr>
            <a:spLocks noChangeShapeType="1"/>
          </p:cNvSpPr>
          <p:nvPr/>
        </p:nvSpPr>
        <p:spPr bwMode="auto">
          <a:xfrm>
            <a:off x="0" y="1284240"/>
            <a:ext cx="6858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179" name="Line 45"/>
          <p:cNvSpPr>
            <a:spLocks noChangeShapeType="1"/>
          </p:cNvSpPr>
          <p:nvPr/>
        </p:nvSpPr>
        <p:spPr bwMode="auto">
          <a:xfrm>
            <a:off x="0" y="1323928"/>
            <a:ext cx="6858000" cy="0"/>
          </a:xfrm>
          <a:prstGeom prst="line">
            <a:avLst/>
          </a:prstGeom>
          <a:noFill/>
          <a:ln w="28575" cap="rnd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63" name="AutoShape 3"/>
          <p:cNvSpPr>
            <a:spLocks noChangeArrowheads="1"/>
          </p:cNvSpPr>
          <p:nvPr/>
        </p:nvSpPr>
        <p:spPr bwMode="auto">
          <a:xfrm>
            <a:off x="25402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4" name="AutoShape 4"/>
          <p:cNvSpPr>
            <a:spLocks noChangeArrowheads="1"/>
          </p:cNvSpPr>
          <p:nvPr/>
        </p:nvSpPr>
        <p:spPr bwMode="auto">
          <a:xfrm>
            <a:off x="419760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5" name="AutoShape 5"/>
          <p:cNvSpPr>
            <a:spLocks noChangeArrowheads="1"/>
          </p:cNvSpPr>
          <p:nvPr/>
        </p:nvSpPr>
        <p:spPr bwMode="auto">
          <a:xfrm>
            <a:off x="31117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6" name="AutoShape 6"/>
          <p:cNvSpPr>
            <a:spLocks noChangeArrowheads="1"/>
          </p:cNvSpPr>
          <p:nvPr/>
        </p:nvSpPr>
        <p:spPr bwMode="auto">
          <a:xfrm>
            <a:off x="476910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7" name="AutoShape 7"/>
          <p:cNvSpPr>
            <a:spLocks noChangeArrowheads="1"/>
          </p:cNvSpPr>
          <p:nvPr/>
        </p:nvSpPr>
        <p:spPr bwMode="auto">
          <a:xfrm>
            <a:off x="36832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8" name="AutoShape 8"/>
          <p:cNvSpPr>
            <a:spLocks noChangeArrowheads="1"/>
          </p:cNvSpPr>
          <p:nvPr/>
        </p:nvSpPr>
        <p:spPr bwMode="auto">
          <a:xfrm>
            <a:off x="53977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9" name="AutoShape 9"/>
          <p:cNvSpPr>
            <a:spLocks noChangeArrowheads="1"/>
          </p:cNvSpPr>
          <p:nvPr/>
        </p:nvSpPr>
        <p:spPr bwMode="auto">
          <a:xfrm>
            <a:off x="59692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70" name="AutoShape 10"/>
          <p:cNvSpPr>
            <a:spLocks noChangeArrowheads="1"/>
          </p:cNvSpPr>
          <p:nvPr/>
        </p:nvSpPr>
        <p:spPr bwMode="auto">
          <a:xfrm>
            <a:off x="65407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71" name="Line 48"/>
          <p:cNvSpPr>
            <a:spLocks noChangeShapeType="1"/>
          </p:cNvSpPr>
          <p:nvPr/>
        </p:nvSpPr>
        <p:spPr bwMode="auto">
          <a:xfrm>
            <a:off x="27688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2" name="Line 49"/>
          <p:cNvSpPr>
            <a:spLocks noChangeShapeType="1"/>
          </p:cNvSpPr>
          <p:nvPr/>
        </p:nvSpPr>
        <p:spPr bwMode="auto">
          <a:xfrm>
            <a:off x="33403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3" name="Line 50"/>
          <p:cNvSpPr>
            <a:spLocks noChangeShapeType="1"/>
          </p:cNvSpPr>
          <p:nvPr/>
        </p:nvSpPr>
        <p:spPr bwMode="auto">
          <a:xfrm>
            <a:off x="385470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4" name="Line 51"/>
          <p:cNvSpPr>
            <a:spLocks noChangeShapeType="1"/>
          </p:cNvSpPr>
          <p:nvPr/>
        </p:nvSpPr>
        <p:spPr bwMode="auto">
          <a:xfrm>
            <a:off x="442620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5" name="Line 52"/>
          <p:cNvSpPr>
            <a:spLocks noChangeShapeType="1"/>
          </p:cNvSpPr>
          <p:nvPr/>
        </p:nvSpPr>
        <p:spPr bwMode="auto">
          <a:xfrm>
            <a:off x="499770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6" name="Line 53"/>
          <p:cNvSpPr>
            <a:spLocks noChangeShapeType="1"/>
          </p:cNvSpPr>
          <p:nvPr/>
        </p:nvSpPr>
        <p:spPr bwMode="auto">
          <a:xfrm>
            <a:off x="56263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7" name="Line 54"/>
          <p:cNvSpPr>
            <a:spLocks noChangeShapeType="1"/>
          </p:cNvSpPr>
          <p:nvPr/>
        </p:nvSpPr>
        <p:spPr bwMode="auto">
          <a:xfrm>
            <a:off x="61978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113" name="AutoShape 76"/>
          <p:cNvSpPr>
            <a:spLocks noChangeArrowheads="1"/>
          </p:cNvSpPr>
          <p:nvPr/>
        </p:nvSpPr>
        <p:spPr bwMode="auto">
          <a:xfrm>
            <a:off x="50701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4" name="AutoShape 77"/>
          <p:cNvSpPr>
            <a:spLocks noChangeArrowheads="1"/>
          </p:cNvSpPr>
          <p:nvPr/>
        </p:nvSpPr>
        <p:spPr bwMode="auto">
          <a:xfrm>
            <a:off x="46129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5" name="AutoShape 78"/>
          <p:cNvSpPr>
            <a:spLocks noChangeArrowheads="1"/>
          </p:cNvSpPr>
          <p:nvPr/>
        </p:nvSpPr>
        <p:spPr bwMode="auto">
          <a:xfrm>
            <a:off x="2895323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8" name="AutoShape 79"/>
          <p:cNvSpPr>
            <a:spLocks noChangeArrowheads="1"/>
          </p:cNvSpPr>
          <p:nvPr/>
        </p:nvSpPr>
        <p:spPr bwMode="auto">
          <a:xfrm>
            <a:off x="33175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9" name="AutoShape 80"/>
          <p:cNvSpPr>
            <a:spLocks noChangeArrowheads="1"/>
          </p:cNvSpPr>
          <p:nvPr/>
        </p:nvSpPr>
        <p:spPr bwMode="auto">
          <a:xfrm>
            <a:off x="36985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0" name="AutoShape 81"/>
          <p:cNvSpPr>
            <a:spLocks noChangeArrowheads="1"/>
          </p:cNvSpPr>
          <p:nvPr/>
        </p:nvSpPr>
        <p:spPr bwMode="auto">
          <a:xfrm>
            <a:off x="41557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1" name="AutoShape 82"/>
          <p:cNvSpPr>
            <a:spLocks noChangeArrowheads="1"/>
          </p:cNvSpPr>
          <p:nvPr/>
        </p:nvSpPr>
        <p:spPr bwMode="auto">
          <a:xfrm>
            <a:off x="59845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2" name="AutoShape 83"/>
          <p:cNvSpPr>
            <a:spLocks noChangeArrowheads="1"/>
          </p:cNvSpPr>
          <p:nvPr/>
        </p:nvSpPr>
        <p:spPr bwMode="auto">
          <a:xfrm>
            <a:off x="64417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" name="Oval 84"/>
          <p:cNvSpPr>
            <a:spLocks noChangeArrowheads="1"/>
          </p:cNvSpPr>
          <p:nvPr/>
        </p:nvSpPr>
        <p:spPr bwMode="auto">
          <a:xfrm>
            <a:off x="31651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4" name="Oval 85"/>
          <p:cNvSpPr>
            <a:spLocks noChangeArrowheads="1"/>
          </p:cNvSpPr>
          <p:nvPr/>
        </p:nvSpPr>
        <p:spPr bwMode="auto">
          <a:xfrm>
            <a:off x="35461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5" name="Oval 86"/>
          <p:cNvSpPr>
            <a:spLocks noChangeArrowheads="1"/>
          </p:cNvSpPr>
          <p:nvPr/>
        </p:nvSpPr>
        <p:spPr bwMode="auto">
          <a:xfrm>
            <a:off x="40033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6" name="Oval 87"/>
          <p:cNvSpPr>
            <a:spLocks noChangeArrowheads="1"/>
          </p:cNvSpPr>
          <p:nvPr/>
        </p:nvSpPr>
        <p:spPr bwMode="auto">
          <a:xfrm>
            <a:off x="44605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7" name="Oval 88"/>
          <p:cNvSpPr>
            <a:spLocks noChangeArrowheads="1"/>
          </p:cNvSpPr>
          <p:nvPr/>
        </p:nvSpPr>
        <p:spPr bwMode="auto">
          <a:xfrm>
            <a:off x="49177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8" name="Oval 89"/>
          <p:cNvSpPr>
            <a:spLocks noChangeArrowheads="1"/>
          </p:cNvSpPr>
          <p:nvPr/>
        </p:nvSpPr>
        <p:spPr bwMode="auto">
          <a:xfrm>
            <a:off x="53749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9" name="Oval 90"/>
          <p:cNvSpPr>
            <a:spLocks noChangeArrowheads="1"/>
          </p:cNvSpPr>
          <p:nvPr/>
        </p:nvSpPr>
        <p:spPr bwMode="auto">
          <a:xfrm>
            <a:off x="58321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30" name="Oval 91"/>
          <p:cNvSpPr>
            <a:spLocks noChangeArrowheads="1"/>
          </p:cNvSpPr>
          <p:nvPr/>
        </p:nvSpPr>
        <p:spPr bwMode="auto">
          <a:xfrm>
            <a:off x="62893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31" name="AutoShape 97"/>
          <p:cNvSpPr>
            <a:spLocks noChangeArrowheads="1"/>
          </p:cNvSpPr>
          <p:nvPr/>
        </p:nvSpPr>
        <p:spPr bwMode="auto">
          <a:xfrm>
            <a:off x="55273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0" name="AutoShape 16"/>
          <p:cNvSpPr>
            <a:spLocks noChangeArrowheads="1"/>
          </p:cNvSpPr>
          <p:nvPr/>
        </p:nvSpPr>
        <p:spPr bwMode="auto">
          <a:xfrm>
            <a:off x="2209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1" name="AutoShape 17"/>
          <p:cNvSpPr>
            <a:spLocks noChangeArrowheads="1"/>
          </p:cNvSpPr>
          <p:nvPr/>
        </p:nvSpPr>
        <p:spPr bwMode="auto">
          <a:xfrm>
            <a:off x="1752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2" name="AutoShape 18"/>
          <p:cNvSpPr>
            <a:spLocks noChangeArrowheads="1"/>
          </p:cNvSpPr>
          <p:nvPr/>
        </p:nvSpPr>
        <p:spPr bwMode="auto">
          <a:xfrm>
            <a:off x="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3" name="AutoShape 19"/>
          <p:cNvSpPr>
            <a:spLocks noChangeArrowheads="1"/>
          </p:cNvSpPr>
          <p:nvPr/>
        </p:nvSpPr>
        <p:spPr bwMode="auto">
          <a:xfrm>
            <a:off x="381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4" name="AutoShape 20"/>
          <p:cNvSpPr>
            <a:spLocks noChangeArrowheads="1"/>
          </p:cNvSpPr>
          <p:nvPr/>
        </p:nvSpPr>
        <p:spPr bwMode="auto">
          <a:xfrm>
            <a:off x="762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5" name="AutoShape 21"/>
          <p:cNvSpPr>
            <a:spLocks noChangeArrowheads="1"/>
          </p:cNvSpPr>
          <p:nvPr/>
        </p:nvSpPr>
        <p:spPr bwMode="auto">
          <a:xfrm>
            <a:off x="1219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6" name="AutoShape 26"/>
          <p:cNvSpPr>
            <a:spLocks noChangeArrowheads="1"/>
          </p:cNvSpPr>
          <p:nvPr/>
        </p:nvSpPr>
        <p:spPr bwMode="auto">
          <a:xfrm>
            <a:off x="4876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" name="AutoShape 27"/>
          <p:cNvSpPr>
            <a:spLocks noChangeArrowheads="1"/>
          </p:cNvSpPr>
          <p:nvPr/>
        </p:nvSpPr>
        <p:spPr bwMode="auto">
          <a:xfrm>
            <a:off x="4419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8" name="AutoShape 28"/>
          <p:cNvSpPr>
            <a:spLocks noChangeArrowheads="1"/>
          </p:cNvSpPr>
          <p:nvPr/>
        </p:nvSpPr>
        <p:spPr bwMode="auto">
          <a:xfrm>
            <a:off x="2667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9" name="AutoShape 29"/>
          <p:cNvSpPr>
            <a:spLocks noChangeArrowheads="1"/>
          </p:cNvSpPr>
          <p:nvPr/>
        </p:nvSpPr>
        <p:spPr bwMode="auto">
          <a:xfrm>
            <a:off x="3048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0" name="AutoShape 30"/>
          <p:cNvSpPr>
            <a:spLocks noChangeArrowheads="1"/>
          </p:cNvSpPr>
          <p:nvPr/>
        </p:nvSpPr>
        <p:spPr bwMode="auto">
          <a:xfrm>
            <a:off x="3429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1" name="AutoShape 31"/>
          <p:cNvSpPr>
            <a:spLocks noChangeArrowheads="1"/>
          </p:cNvSpPr>
          <p:nvPr/>
        </p:nvSpPr>
        <p:spPr bwMode="auto">
          <a:xfrm>
            <a:off x="3886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2" name="AutoShape 32"/>
          <p:cNvSpPr>
            <a:spLocks noChangeArrowheads="1"/>
          </p:cNvSpPr>
          <p:nvPr/>
        </p:nvSpPr>
        <p:spPr bwMode="auto">
          <a:xfrm>
            <a:off x="7543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3" name="AutoShape 33"/>
          <p:cNvSpPr>
            <a:spLocks noChangeArrowheads="1"/>
          </p:cNvSpPr>
          <p:nvPr/>
        </p:nvSpPr>
        <p:spPr bwMode="auto">
          <a:xfrm>
            <a:off x="7086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4" name="AutoShape 34"/>
          <p:cNvSpPr>
            <a:spLocks noChangeArrowheads="1"/>
          </p:cNvSpPr>
          <p:nvPr/>
        </p:nvSpPr>
        <p:spPr bwMode="auto">
          <a:xfrm>
            <a:off x="5334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5" name="AutoShape 35"/>
          <p:cNvSpPr>
            <a:spLocks noChangeArrowheads="1"/>
          </p:cNvSpPr>
          <p:nvPr/>
        </p:nvSpPr>
        <p:spPr bwMode="auto">
          <a:xfrm>
            <a:off x="5715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6" name="AutoShape 36"/>
          <p:cNvSpPr>
            <a:spLocks noChangeArrowheads="1"/>
          </p:cNvSpPr>
          <p:nvPr/>
        </p:nvSpPr>
        <p:spPr bwMode="auto">
          <a:xfrm>
            <a:off x="6096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" name="AutoShape 37"/>
          <p:cNvSpPr>
            <a:spLocks noChangeArrowheads="1"/>
          </p:cNvSpPr>
          <p:nvPr/>
        </p:nvSpPr>
        <p:spPr bwMode="auto">
          <a:xfrm>
            <a:off x="6553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8" name="AutoShape 38"/>
          <p:cNvSpPr>
            <a:spLocks noChangeArrowheads="1"/>
          </p:cNvSpPr>
          <p:nvPr/>
        </p:nvSpPr>
        <p:spPr bwMode="auto">
          <a:xfrm>
            <a:off x="8001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9" name="AutoShape 39"/>
          <p:cNvSpPr>
            <a:spLocks noChangeArrowheads="1"/>
          </p:cNvSpPr>
          <p:nvPr/>
        </p:nvSpPr>
        <p:spPr bwMode="auto">
          <a:xfrm>
            <a:off x="8382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0" name="AutoShape 40"/>
          <p:cNvSpPr>
            <a:spLocks noChangeArrowheads="1"/>
          </p:cNvSpPr>
          <p:nvPr/>
        </p:nvSpPr>
        <p:spPr bwMode="auto">
          <a:xfrm>
            <a:off x="8763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1" name="Line 44"/>
          <p:cNvSpPr>
            <a:spLocks noChangeShapeType="1"/>
          </p:cNvSpPr>
          <p:nvPr/>
        </p:nvSpPr>
        <p:spPr bwMode="auto">
          <a:xfrm>
            <a:off x="0" y="1265322"/>
            <a:ext cx="9144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12" name="Line 45"/>
          <p:cNvSpPr>
            <a:spLocks noChangeShapeType="1"/>
          </p:cNvSpPr>
          <p:nvPr/>
        </p:nvSpPr>
        <p:spPr bwMode="auto">
          <a:xfrm>
            <a:off x="0" y="1312947"/>
            <a:ext cx="9144000" cy="0"/>
          </a:xfrm>
          <a:prstGeom prst="line">
            <a:avLst/>
          </a:prstGeom>
          <a:noFill/>
          <a:ln w="28575" cap="rnd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13" name="Oval 55"/>
          <p:cNvSpPr>
            <a:spLocks noChangeArrowheads="1"/>
          </p:cNvSpPr>
          <p:nvPr/>
        </p:nvSpPr>
        <p:spPr bwMode="auto">
          <a:xfrm>
            <a:off x="654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4" name="Oval 56"/>
          <p:cNvSpPr>
            <a:spLocks noChangeArrowheads="1"/>
          </p:cNvSpPr>
          <p:nvPr/>
        </p:nvSpPr>
        <p:spPr bwMode="auto">
          <a:xfrm>
            <a:off x="1066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5" name="Oval 57"/>
          <p:cNvSpPr>
            <a:spLocks noChangeArrowheads="1"/>
          </p:cNvSpPr>
          <p:nvPr/>
        </p:nvSpPr>
        <p:spPr bwMode="auto">
          <a:xfrm>
            <a:off x="1524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6" name="Oval 58"/>
          <p:cNvSpPr>
            <a:spLocks noChangeArrowheads="1"/>
          </p:cNvSpPr>
          <p:nvPr/>
        </p:nvSpPr>
        <p:spPr bwMode="auto">
          <a:xfrm>
            <a:off x="2057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7" name="Oval 59"/>
          <p:cNvSpPr>
            <a:spLocks noChangeArrowheads="1"/>
          </p:cNvSpPr>
          <p:nvPr/>
        </p:nvSpPr>
        <p:spPr bwMode="auto">
          <a:xfrm>
            <a:off x="2514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8" name="Oval 60"/>
          <p:cNvSpPr>
            <a:spLocks noChangeArrowheads="1"/>
          </p:cNvSpPr>
          <p:nvPr/>
        </p:nvSpPr>
        <p:spPr bwMode="auto">
          <a:xfrm>
            <a:off x="2895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9" name="Oval 61"/>
          <p:cNvSpPr>
            <a:spLocks noChangeArrowheads="1"/>
          </p:cNvSpPr>
          <p:nvPr/>
        </p:nvSpPr>
        <p:spPr bwMode="auto">
          <a:xfrm>
            <a:off x="3292475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0" name="Oval 62"/>
          <p:cNvSpPr>
            <a:spLocks noChangeArrowheads="1"/>
          </p:cNvSpPr>
          <p:nvPr/>
        </p:nvSpPr>
        <p:spPr bwMode="auto">
          <a:xfrm>
            <a:off x="3733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1" name="Oval 63"/>
          <p:cNvSpPr>
            <a:spLocks noChangeArrowheads="1"/>
          </p:cNvSpPr>
          <p:nvPr/>
        </p:nvSpPr>
        <p:spPr bwMode="auto">
          <a:xfrm>
            <a:off x="4191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2" name="Oval 64"/>
          <p:cNvSpPr>
            <a:spLocks noChangeArrowheads="1"/>
          </p:cNvSpPr>
          <p:nvPr/>
        </p:nvSpPr>
        <p:spPr bwMode="auto">
          <a:xfrm>
            <a:off x="4724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3" name="Oval 65"/>
          <p:cNvSpPr>
            <a:spLocks noChangeArrowheads="1"/>
          </p:cNvSpPr>
          <p:nvPr/>
        </p:nvSpPr>
        <p:spPr bwMode="auto">
          <a:xfrm>
            <a:off x="5181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4" name="Oval 66"/>
          <p:cNvSpPr>
            <a:spLocks noChangeArrowheads="1"/>
          </p:cNvSpPr>
          <p:nvPr/>
        </p:nvSpPr>
        <p:spPr bwMode="auto">
          <a:xfrm>
            <a:off x="5607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5" name="Oval 67"/>
          <p:cNvSpPr>
            <a:spLocks noChangeArrowheads="1"/>
          </p:cNvSpPr>
          <p:nvPr/>
        </p:nvSpPr>
        <p:spPr bwMode="auto">
          <a:xfrm>
            <a:off x="59753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6" name="Oval 68"/>
          <p:cNvSpPr>
            <a:spLocks noChangeArrowheads="1"/>
          </p:cNvSpPr>
          <p:nvPr/>
        </p:nvSpPr>
        <p:spPr bwMode="auto">
          <a:xfrm>
            <a:off x="6400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7" name="Oval 69"/>
          <p:cNvSpPr>
            <a:spLocks noChangeArrowheads="1"/>
          </p:cNvSpPr>
          <p:nvPr/>
        </p:nvSpPr>
        <p:spPr bwMode="auto">
          <a:xfrm>
            <a:off x="6858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8" name="Oval 70"/>
          <p:cNvSpPr>
            <a:spLocks noChangeArrowheads="1"/>
          </p:cNvSpPr>
          <p:nvPr/>
        </p:nvSpPr>
        <p:spPr bwMode="auto">
          <a:xfrm>
            <a:off x="7391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9" name="Oval 71"/>
          <p:cNvSpPr>
            <a:spLocks noChangeArrowheads="1"/>
          </p:cNvSpPr>
          <p:nvPr/>
        </p:nvSpPr>
        <p:spPr bwMode="auto">
          <a:xfrm>
            <a:off x="7848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0" name="Oval 72"/>
          <p:cNvSpPr>
            <a:spLocks noChangeArrowheads="1"/>
          </p:cNvSpPr>
          <p:nvPr/>
        </p:nvSpPr>
        <p:spPr bwMode="auto">
          <a:xfrm>
            <a:off x="8274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1" name="Oval 73"/>
          <p:cNvSpPr>
            <a:spLocks noChangeArrowheads="1"/>
          </p:cNvSpPr>
          <p:nvPr/>
        </p:nvSpPr>
        <p:spPr bwMode="auto">
          <a:xfrm>
            <a:off x="8655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2" name="Oval 74"/>
          <p:cNvSpPr>
            <a:spLocks noChangeArrowheads="1"/>
          </p:cNvSpPr>
          <p:nvPr/>
        </p:nvSpPr>
        <p:spPr bwMode="auto">
          <a:xfrm>
            <a:off x="8991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3" name="Oval 75"/>
          <p:cNvSpPr>
            <a:spLocks noChangeArrowheads="1"/>
          </p:cNvSpPr>
          <p:nvPr/>
        </p:nvSpPr>
        <p:spPr bwMode="auto">
          <a:xfrm>
            <a:off x="2603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pic>
        <p:nvPicPr>
          <p:cNvPr id="350" name="5c3f20462760d">
            <a:hlinkClick r:id="" action="ppaction://media"/>
            <a:extLst>
              <a:ext uri="{FF2B5EF4-FFF2-40B4-BE49-F238E27FC236}">
                <a16:creationId xmlns="" xmlns:a16="http://schemas.microsoft.com/office/drawing/2014/main" id="{4949D90D-B89B-483E-9291-B49F2E0EF5C4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9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-50482" y="-871893"/>
            <a:ext cx="365522" cy="40613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95164" y="3449045"/>
            <a:ext cx="2656386" cy="2018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8607680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numSld="999" showWhenStopped="0">
                <p:cTn id="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0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45"/>
          <p:cNvSpPr>
            <a:spLocks noChangeShapeType="1"/>
          </p:cNvSpPr>
          <p:nvPr/>
        </p:nvSpPr>
        <p:spPr bwMode="auto">
          <a:xfrm>
            <a:off x="14516" y="585910"/>
            <a:ext cx="9144000" cy="0"/>
          </a:xfrm>
          <a:prstGeom prst="line">
            <a:avLst/>
          </a:prstGeom>
          <a:noFill/>
          <a:ln w="28575" cap="rnd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2910115" y="55433"/>
            <a:ext cx="3621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</a:rPr>
              <a:t>LuyÖn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 ®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</a:rPr>
              <a:t>äc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</a:rPr>
              <a:t>tõ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</a:rPr>
              <a:t>ng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÷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391886" y="827314"/>
            <a:ext cx="2278743" cy="740230"/>
          </a:xfrm>
          <a:prstGeom prst="ellipse">
            <a:avLst/>
          </a:prstGeom>
          <a:solidFill>
            <a:srgbClr val="99FFCC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00CC"/>
                </a:solidFill>
                <a:latin typeface=".VnAvant" pitchFamily="34" charset="0"/>
              </a:rPr>
              <a:t>Nam </a:t>
            </a:r>
            <a:r>
              <a:rPr lang="en-US" sz="2400" b="1" dirty="0" err="1">
                <a:solidFill>
                  <a:srgbClr val="0000CC"/>
                </a:solidFill>
                <a:latin typeface=".VnAvant" pitchFamily="34" charset="0"/>
              </a:rPr>
              <a:t>YÕt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3646715" y="885369"/>
            <a:ext cx="2324085" cy="812801"/>
          </a:xfrm>
          <a:prstGeom prst="ellipse">
            <a:avLst/>
          </a:prstGeom>
          <a:solidFill>
            <a:srgbClr val="99FFCC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00CC"/>
                </a:solidFill>
                <a:latin typeface=".VnAvant" pitchFamily="34" charset="0"/>
              </a:rPr>
              <a:t>gi÷a</a:t>
            </a:r>
            <a:r>
              <a:rPr lang="en-US" sz="2400" b="1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.VnAvant" pitchFamily="34" charset="0"/>
              </a:rPr>
              <a:t>biÓn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19" name="Oval 18"/>
          <p:cNvSpPr/>
          <p:nvPr/>
        </p:nvSpPr>
        <p:spPr>
          <a:xfrm>
            <a:off x="6669315" y="885368"/>
            <a:ext cx="2126341" cy="812801"/>
          </a:xfrm>
          <a:prstGeom prst="ellipse">
            <a:avLst/>
          </a:prstGeom>
          <a:solidFill>
            <a:srgbClr val="99FFCC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00CC"/>
                </a:solidFill>
                <a:latin typeface=".VnAvant" pitchFamily="34" charset="0"/>
              </a:rPr>
              <a:t>lµm</a:t>
            </a:r>
            <a:r>
              <a:rPr lang="en-US" sz="2400" b="1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.VnAvant" pitchFamily="34" charset="0"/>
              </a:rPr>
              <a:t>chñ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20" name="Oval 19"/>
          <p:cNvSpPr/>
          <p:nvPr/>
        </p:nvSpPr>
        <p:spPr>
          <a:xfrm>
            <a:off x="391885" y="2587162"/>
            <a:ext cx="2278744" cy="867238"/>
          </a:xfrm>
          <a:prstGeom prst="ellipse">
            <a:avLst/>
          </a:prstGeom>
          <a:solidFill>
            <a:srgbClr val="99FFCC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00CC"/>
                </a:solidFill>
                <a:latin typeface=".VnAvant" pitchFamily="34" charset="0"/>
              </a:rPr>
              <a:t>®</a:t>
            </a:r>
            <a:r>
              <a:rPr lang="en-US" sz="2400" b="1" dirty="0" err="1">
                <a:solidFill>
                  <a:srgbClr val="0000CC"/>
                </a:solidFill>
                <a:latin typeface=".VnAvant" pitchFamily="34" charset="0"/>
              </a:rPr>
              <a:t>Ìn</a:t>
            </a:r>
            <a:r>
              <a:rPr lang="en-US" sz="2400" b="1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.VnAvant" pitchFamily="34" charset="0"/>
              </a:rPr>
              <a:t>biÓn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21" name="Oval 20"/>
          <p:cNvSpPr/>
          <p:nvPr/>
        </p:nvSpPr>
        <p:spPr>
          <a:xfrm>
            <a:off x="3646715" y="2614380"/>
            <a:ext cx="2148114" cy="812801"/>
          </a:xfrm>
          <a:prstGeom prst="ellipse">
            <a:avLst/>
          </a:prstGeom>
          <a:solidFill>
            <a:srgbClr val="99FFCC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solidFill>
                  <a:srgbClr val="0000CC"/>
                </a:solidFill>
                <a:latin typeface=".VnAvant" pitchFamily="34" charset="0"/>
              </a:rPr>
              <a:t>chiÕn</a:t>
            </a:r>
            <a:r>
              <a:rPr lang="en-US" sz="2400" b="1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.VnAvant" pitchFamily="34" charset="0"/>
              </a:rPr>
              <a:t>sÜ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22" name="Oval 21"/>
          <p:cNvSpPr/>
          <p:nvPr/>
        </p:nvSpPr>
        <p:spPr>
          <a:xfrm>
            <a:off x="6669315" y="2503707"/>
            <a:ext cx="2329541" cy="812801"/>
          </a:xfrm>
          <a:prstGeom prst="ellipse">
            <a:avLst/>
          </a:prstGeom>
          <a:solidFill>
            <a:srgbClr val="99FFCC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00CC"/>
                </a:solidFill>
                <a:latin typeface=".VnAvant" pitchFamily="34" charset="0"/>
              </a:rPr>
              <a:t>bé</a:t>
            </a:r>
            <a:r>
              <a:rPr lang="en-US" sz="2400" b="1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.VnAvant" pitchFamily="34" charset="0"/>
              </a:rPr>
              <a:t>phËn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23" name="Oval 22"/>
          <p:cNvSpPr/>
          <p:nvPr/>
        </p:nvSpPr>
        <p:spPr>
          <a:xfrm>
            <a:off x="3465288" y="4288954"/>
            <a:ext cx="2329541" cy="812801"/>
          </a:xfrm>
          <a:prstGeom prst="ellipse">
            <a:avLst/>
          </a:prstGeom>
          <a:solidFill>
            <a:srgbClr val="99FFCC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00CC"/>
                </a:solidFill>
                <a:latin typeface=".VnAvant" pitchFamily="34" charset="0"/>
              </a:rPr>
              <a:t>c¬ </a:t>
            </a:r>
            <a:r>
              <a:rPr lang="en-US" sz="2400" b="1" dirty="0" err="1">
                <a:solidFill>
                  <a:srgbClr val="0000CC"/>
                </a:solidFill>
                <a:latin typeface=".VnAvant" pitchFamily="34" charset="0"/>
              </a:rPr>
              <a:t>thÓ</a:t>
            </a:r>
            <a:endParaRPr lang="en-US" sz="2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55960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4" grpId="0" animBg="1"/>
      <p:bldP spid="19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30628" y="56029"/>
            <a:ext cx="38027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4.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</a:rPr>
              <a:t>TËp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 ®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</a:rPr>
              <a:t>äc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: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271776" y="15573"/>
            <a:ext cx="31229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C00000"/>
                </a:solidFill>
                <a:latin typeface=".VnAvant" pitchFamily="34" charset="0"/>
              </a:rPr>
              <a:t>Nam </a:t>
            </a:r>
            <a:r>
              <a:rPr lang="en-US" sz="2800" b="1" dirty="0" err="1" smtClean="0">
                <a:solidFill>
                  <a:srgbClr val="C00000"/>
                </a:solidFill>
                <a:latin typeface=".VnAvant" pitchFamily="34" charset="0"/>
              </a:rPr>
              <a:t>YÕt</a:t>
            </a:r>
            <a:r>
              <a:rPr lang="en-US" sz="2800" b="1" dirty="0" smtClean="0">
                <a:solidFill>
                  <a:srgbClr val="C000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.VnAvant" pitchFamily="34" charset="0"/>
              </a:rPr>
              <a:t>cña</a:t>
            </a:r>
            <a:r>
              <a:rPr lang="en-US" sz="2800" b="1" dirty="0" smtClean="0">
                <a:solidFill>
                  <a:srgbClr val="C000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.VnAvant" pitchFamily="34" charset="0"/>
              </a:rPr>
              <a:t>em</a:t>
            </a:r>
            <a:endParaRPr lang="en-US" sz="2800" b="1" dirty="0">
              <a:solidFill>
                <a:srgbClr val="C00000"/>
              </a:solidFill>
              <a:latin typeface=".VnAvant" pitchFamily="34" charset="0"/>
            </a:endParaRPr>
          </a:p>
        </p:txBody>
      </p:sp>
      <p:sp>
        <p:nvSpPr>
          <p:cNvPr id="19" name="Line 45"/>
          <p:cNvSpPr>
            <a:spLocks noChangeShapeType="1"/>
          </p:cNvSpPr>
          <p:nvPr/>
        </p:nvSpPr>
        <p:spPr bwMode="auto">
          <a:xfrm>
            <a:off x="14516" y="571396"/>
            <a:ext cx="9144000" cy="0"/>
          </a:xfrm>
          <a:prstGeom prst="line">
            <a:avLst/>
          </a:prstGeom>
          <a:noFill/>
          <a:ln w="28575" cap="rnd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0628" y="608565"/>
            <a:ext cx="2702250" cy="1720817"/>
          </a:xfrm>
          <a:prstGeom prst="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87087" y="608565"/>
            <a:ext cx="2245215" cy="1728235"/>
          </a:xfrm>
          <a:prstGeom prst="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40405" y="608567"/>
            <a:ext cx="2543294" cy="1728234"/>
          </a:xfrm>
          <a:prstGeom prst="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108466" y="3374556"/>
            <a:ext cx="2526562" cy="1676415"/>
          </a:xfrm>
          <a:prstGeom prst="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23200" y="3408056"/>
            <a:ext cx="2404136" cy="1615391"/>
          </a:xfrm>
          <a:prstGeom prst="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  <p:sp>
        <p:nvSpPr>
          <p:cNvPr id="15" name="TextBox 14"/>
          <p:cNvSpPr txBox="1"/>
          <p:nvPr/>
        </p:nvSpPr>
        <p:spPr>
          <a:xfrm>
            <a:off x="17745" y="2329382"/>
            <a:ext cx="29280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 smtClean="0">
                <a:solidFill>
                  <a:srgbClr val="0000CC"/>
                </a:solidFill>
                <a:latin typeface=".VnAvant" pitchFamily="34" charset="0"/>
              </a:rPr>
              <a:t>Nam </a:t>
            </a:r>
            <a:r>
              <a:rPr lang="en-US" sz="1800" b="1" dirty="0" err="1" smtClean="0">
                <a:solidFill>
                  <a:srgbClr val="0000CC"/>
                </a:solidFill>
                <a:latin typeface=".VnAvant" pitchFamily="34" charset="0"/>
              </a:rPr>
              <a:t>YÕt</a:t>
            </a:r>
            <a:r>
              <a:rPr lang="en-US" sz="1800" b="1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1800" b="1" dirty="0" err="1" smtClean="0">
                <a:solidFill>
                  <a:srgbClr val="0000CC"/>
                </a:solidFill>
                <a:latin typeface=".VnAvant" pitchFamily="34" charset="0"/>
              </a:rPr>
              <a:t>n»m</a:t>
            </a:r>
            <a:r>
              <a:rPr lang="en-US" sz="1800" b="1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1800" b="1" dirty="0" err="1" smtClean="0">
                <a:solidFill>
                  <a:srgbClr val="0000CC"/>
                </a:solidFill>
                <a:latin typeface=".VnAvant" pitchFamily="34" charset="0"/>
              </a:rPr>
              <a:t>gi÷a</a:t>
            </a:r>
            <a:r>
              <a:rPr lang="en-US" sz="1800" b="1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1800" b="1" dirty="0" err="1" smtClean="0">
                <a:solidFill>
                  <a:srgbClr val="0000CC"/>
                </a:solidFill>
                <a:latin typeface=".VnAvant" pitchFamily="34" charset="0"/>
              </a:rPr>
              <a:t>biÓn</a:t>
            </a:r>
            <a:r>
              <a:rPr lang="en-US" sz="1800" b="1" dirty="0" smtClean="0">
                <a:solidFill>
                  <a:srgbClr val="0000CC"/>
                </a:solidFill>
                <a:latin typeface=".VnAvant" pitchFamily="34" charset="0"/>
              </a:rPr>
              <a:t>, </a:t>
            </a:r>
            <a:r>
              <a:rPr lang="en-US" sz="1800" b="1" dirty="0" err="1" smtClean="0">
                <a:solidFill>
                  <a:srgbClr val="0000CC"/>
                </a:solidFill>
                <a:latin typeface=".VnAvant" pitchFamily="34" charset="0"/>
              </a:rPr>
              <a:t>nh</a:t>
            </a:r>
            <a:r>
              <a:rPr lang="en-US" sz="1800" b="1" dirty="0" smtClean="0">
                <a:solidFill>
                  <a:srgbClr val="0000CC"/>
                </a:solidFill>
                <a:latin typeface=".VnAvant" pitchFamily="34" charset="0"/>
              </a:rPr>
              <a:t>­ </a:t>
            </a:r>
            <a:r>
              <a:rPr lang="en-US" sz="1800" b="1" dirty="0" err="1" smtClean="0">
                <a:solidFill>
                  <a:srgbClr val="0000CC"/>
                </a:solidFill>
                <a:latin typeface=".VnAvant" pitchFamily="34" charset="0"/>
              </a:rPr>
              <a:t>nÐt</a:t>
            </a:r>
            <a:r>
              <a:rPr lang="en-US" sz="1800" b="1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1800" b="1" dirty="0" err="1" smtClean="0">
                <a:solidFill>
                  <a:srgbClr val="0000CC"/>
                </a:solidFill>
                <a:latin typeface=".VnAvant" pitchFamily="34" charset="0"/>
              </a:rPr>
              <a:t>chÊm</a:t>
            </a:r>
            <a:r>
              <a:rPr lang="en-US" sz="1800" b="1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1800" b="1" dirty="0" err="1" smtClean="0">
                <a:solidFill>
                  <a:srgbClr val="0000CC"/>
                </a:solidFill>
                <a:latin typeface=".VnAvant" pitchFamily="34" charset="0"/>
              </a:rPr>
              <a:t>nhá</a:t>
            </a:r>
            <a:r>
              <a:rPr lang="en-US" sz="1800" b="1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1800" b="1" dirty="0" err="1" smtClean="0">
                <a:solidFill>
                  <a:srgbClr val="0000CC"/>
                </a:solidFill>
                <a:latin typeface=".VnAvant" pitchFamily="34" charset="0"/>
              </a:rPr>
              <a:t>trªn</a:t>
            </a:r>
            <a:r>
              <a:rPr lang="en-US" sz="1800" b="1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1800" b="1" dirty="0" err="1" smtClean="0">
                <a:solidFill>
                  <a:srgbClr val="0000CC"/>
                </a:solidFill>
                <a:latin typeface=".VnAvant" pitchFamily="34" charset="0"/>
              </a:rPr>
              <a:t>b¶n</a:t>
            </a:r>
            <a:r>
              <a:rPr lang="en-US" sz="1800" b="1" dirty="0" smtClean="0">
                <a:solidFill>
                  <a:srgbClr val="0000CC"/>
                </a:solidFill>
                <a:latin typeface=".VnAvant" pitchFamily="34" charset="0"/>
              </a:rPr>
              <a:t> ®å </a:t>
            </a:r>
            <a:r>
              <a:rPr lang="en-US" sz="1800" b="1" dirty="0" err="1" smtClean="0">
                <a:solidFill>
                  <a:srgbClr val="0000CC"/>
                </a:solidFill>
                <a:latin typeface=".VnAvant" pitchFamily="34" charset="0"/>
              </a:rPr>
              <a:t>ViÖt</a:t>
            </a:r>
            <a:r>
              <a:rPr lang="en-US" sz="1800" b="1" dirty="0" smtClean="0">
                <a:solidFill>
                  <a:srgbClr val="0000CC"/>
                </a:solidFill>
                <a:latin typeface=".VnAvant" pitchFamily="34" charset="0"/>
              </a:rPr>
              <a:t> Nam.</a:t>
            </a:r>
            <a:endParaRPr lang="en-US" sz="1800" b="1" dirty="0">
              <a:solidFill>
                <a:srgbClr val="0000CC"/>
              </a:solidFill>
              <a:latin typeface=".VnAvant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305341" y="2365828"/>
            <a:ext cx="25866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 err="1" smtClean="0">
                <a:solidFill>
                  <a:srgbClr val="0000CC"/>
                </a:solidFill>
                <a:latin typeface=".VnAvant" pitchFamily="34" charset="0"/>
              </a:rPr>
              <a:t>Tõ</a:t>
            </a:r>
            <a:r>
              <a:rPr lang="en-US" sz="1800" b="1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1800" b="1" dirty="0" err="1" smtClean="0">
                <a:solidFill>
                  <a:srgbClr val="0000CC"/>
                </a:solidFill>
                <a:latin typeface=".VnAvant" pitchFamily="34" charset="0"/>
              </a:rPr>
              <a:t>x­a</a:t>
            </a:r>
            <a:r>
              <a:rPr lang="en-US" sz="1800" b="1" dirty="0" smtClean="0">
                <a:solidFill>
                  <a:srgbClr val="0000CC"/>
                </a:solidFill>
                <a:latin typeface=".VnAvant" pitchFamily="34" charset="0"/>
              </a:rPr>
              <a:t>, </a:t>
            </a:r>
            <a:r>
              <a:rPr lang="en-US" sz="1800" b="1" dirty="0" err="1" smtClean="0">
                <a:solidFill>
                  <a:srgbClr val="0000CC"/>
                </a:solidFill>
                <a:latin typeface=".VnAvant" pitchFamily="34" charset="0"/>
              </a:rPr>
              <a:t>ViÖt</a:t>
            </a:r>
            <a:r>
              <a:rPr lang="en-US" sz="1800" b="1" dirty="0" smtClean="0">
                <a:solidFill>
                  <a:srgbClr val="0000CC"/>
                </a:solidFill>
                <a:latin typeface=".VnAvant" pitchFamily="34" charset="0"/>
              </a:rPr>
              <a:t> Nam ®· </a:t>
            </a:r>
            <a:r>
              <a:rPr lang="en-US" sz="1800" b="1" dirty="0" err="1" smtClean="0">
                <a:solidFill>
                  <a:srgbClr val="0000CC"/>
                </a:solidFill>
                <a:latin typeface=".VnAvant" pitchFamily="34" charset="0"/>
              </a:rPr>
              <a:t>lµm</a:t>
            </a:r>
            <a:r>
              <a:rPr lang="en-US" sz="1800" b="1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1800" b="1" dirty="0" err="1" smtClean="0">
                <a:solidFill>
                  <a:srgbClr val="0000CC"/>
                </a:solidFill>
                <a:latin typeface=".VnAvant" pitchFamily="34" charset="0"/>
              </a:rPr>
              <a:t>chủ</a:t>
            </a:r>
            <a:r>
              <a:rPr lang="en-US" sz="1800" b="1" dirty="0" smtClean="0">
                <a:solidFill>
                  <a:srgbClr val="0000CC"/>
                </a:solidFill>
                <a:latin typeface=".VnAvant" pitchFamily="34" charset="0"/>
              </a:rPr>
              <a:t> Nam </a:t>
            </a:r>
            <a:r>
              <a:rPr lang="en-US" sz="1800" b="1" dirty="0" err="1" smtClean="0">
                <a:solidFill>
                  <a:srgbClr val="0000CC"/>
                </a:solidFill>
                <a:latin typeface=".VnAvant" pitchFamily="34" charset="0"/>
              </a:rPr>
              <a:t>YÕt</a:t>
            </a:r>
            <a:endParaRPr lang="en-US" sz="1800" b="1" dirty="0">
              <a:solidFill>
                <a:srgbClr val="0000CC"/>
              </a:solidFill>
              <a:latin typeface=".VnAvant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18744" y="2360810"/>
            <a:ext cx="25866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 smtClean="0">
                <a:solidFill>
                  <a:srgbClr val="0000CC"/>
                </a:solidFill>
                <a:latin typeface=".VnAvant" pitchFamily="34" charset="0"/>
              </a:rPr>
              <a:t>Nam </a:t>
            </a:r>
            <a:r>
              <a:rPr lang="en-US" sz="1800" b="1" dirty="0" err="1" smtClean="0">
                <a:solidFill>
                  <a:srgbClr val="0000CC"/>
                </a:solidFill>
                <a:latin typeface=".VnAvant" pitchFamily="34" charset="0"/>
              </a:rPr>
              <a:t>YÕt</a:t>
            </a:r>
            <a:r>
              <a:rPr lang="en-US" sz="1800" b="1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1800" b="1" dirty="0" err="1" smtClean="0">
                <a:solidFill>
                  <a:srgbClr val="0000CC"/>
                </a:solidFill>
                <a:latin typeface=".VnAvant" pitchFamily="34" charset="0"/>
              </a:rPr>
              <a:t>cã</a:t>
            </a:r>
            <a:r>
              <a:rPr lang="en-US" sz="1800" b="1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1800" b="1" dirty="0" err="1" smtClean="0">
                <a:solidFill>
                  <a:srgbClr val="0000CC"/>
                </a:solidFill>
                <a:latin typeface=".VnAvant" pitchFamily="34" charset="0"/>
              </a:rPr>
              <a:t>nh</a:t>
            </a:r>
            <a:r>
              <a:rPr lang="en-US" sz="1800" b="1" dirty="0" smtClean="0">
                <a:solidFill>
                  <a:srgbClr val="0000CC"/>
                </a:solidFill>
                <a:latin typeface=".VnAvant" pitchFamily="34" charset="0"/>
              </a:rPr>
              <a:t>µ </a:t>
            </a:r>
            <a:r>
              <a:rPr lang="en-US" sz="1800" b="1" dirty="0" err="1" smtClean="0">
                <a:solidFill>
                  <a:srgbClr val="0000CC"/>
                </a:solidFill>
                <a:latin typeface=".VnAvant" pitchFamily="34" charset="0"/>
              </a:rPr>
              <a:t>cöa</a:t>
            </a:r>
            <a:r>
              <a:rPr lang="en-US" sz="1800" b="1" dirty="0" smtClean="0">
                <a:solidFill>
                  <a:srgbClr val="0000CC"/>
                </a:solidFill>
                <a:latin typeface=".VnAvant" pitchFamily="34" charset="0"/>
              </a:rPr>
              <a:t>, </a:t>
            </a:r>
            <a:r>
              <a:rPr lang="en-US" sz="1800" b="1" dirty="0" err="1" smtClean="0">
                <a:solidFill>
                  <a:srgbClr val="0000CC"/>
                </a:solidFill>
                <a:latin typeface=".VnAvant" pitchFamily="34" charset="0"/>
              </a:rPr>
              <a:t>cã</a:t>
            </a:r>
            <a:r>
              <a:rPr lang="en-US" sz="1800" b="1" dirty="0" smtClean="0">
                <a:solidFill>
                  <a:srgbClr val="0000CC"/>
                </a:solidFill>
                <a:latin typeface=".VnAvant" pitchFamily="34" charset="0"/>
              </a:rPr>
              <a:t> ®</a:t>
            </a:r>
            <a:r>
              <a:rPr lang="en-US" sz="1800" b="1" dirty="0" err="1" smtClean="0">
                <a:solidFill>
                  <a:srgbClr val="0000CC"/>
                </a:solidFill>
                <a:latin typeface=".VnAvant" pitchFamily="34" charset="0"/>
              </a:rPr>
              <a:t>Ìn</a:t>
            </a:r>
            <a:r>
              <a:rPr lang="en-US" sz="1800" b="1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1800" b="1" dirty="0" err="1" smtClean="0">
                <a:solidFill>
                  <a:srgbClr val="0000CC"/>
                </a:solidFill>
                <a:latin typeface=".VnAvant" pitchFamily="34" charset="0"/>
              </a:rPr>
              <a:t>biÓn</a:t>
            </a:r>
            <a:r>
              <a:rPr lang="en-US" sz="1800" b="1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endParaRPr lang="en-US" sz="1800" b="1" dirty="0">
              <a:solidFill>
                <a:srgbClr val="0000CC"/>
              </a:solidFill>
              <a:latin typeface=".VnAvant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172162" y="5134431"/>
            <a:ext cx="29062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 err="1" smtClean="0">
                <a:solidFill>
                  <a:srgbClr val="0000CC"/>
                </a:solidFill>
                <a:latin typeface=".VnAvant" pitchFamily="34" charset="0"/>
              </a:rPr>
              <a:t>ChiÕn</a:t>
            </a:r>
            <a:r>
              <a:rPr lang="en-US" sz="1800" b="1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1800" b="1" dirty="0" err="1" smtClean="0">
                <a:solidFill>
                  <a:srgbClr val="0000CC"/>
                </a:solidFill>
                <a:latin typeface=".VnAvant" pitchFamily="34" charset="0"/>
              </a:rPr>
              <a:t>sÜ</a:t>
            </a:r>
            <a:r>
              <a:rPr lang="en-US" sz="1800" b="1" dirty="0" smtClean="0">
                <a:solidFill>
                  <a:srgbClr val="0000CC"/>
                </a:solidFill>
                <a:latin typeface=".VnAvant" pitchFamily="34" charset="0"/>
              </a:rPr>
              <a:t> ë ®ã </a:t>
            </a:r>
            <a:r>
              <a:rPr lang="en-US" sz="1800" b="1" dirty="0" err="1" smtClean="0">
                <a:solidFill>
                  <a:srgbClr val="0000CC"/>
                </a:solidFill>
                <a:latin typeface=".VnAvant" pitchFamily="34" charset="0"/>
              </a:rPr>
              <a:t>nh</a:t>
            </a:r>
            <a:r>
              <a:rPr lang="en-US" sz="1800" b="1" dirty="0" smtClean="0">
                <a:solidFill>
                  <a:srgbClr val="0000CC"/>
                </a:solidFill>
                <a:latin typeface=".VnAvant" pitchFamily="34" charset="0"/>
              </a:rPr>
              <a:t>­ </a:t>
            </a:r>
            <a:r>
              <a:rPr lang="en-US" sz="1800" b="1" dirty="0" smtClean="0">
                <a:solidFill>
                  <a:srgbClr val="0000CC"/>
                </a:solidFill>
                <a:latin typeface=".VnAvant" pitchFamily="34" charset="0"/>
              </a:rPr>
              <a:t>ë </a:t>
            </a:r>
            <a:r>
              <a:rPr lang="en-US" sz="1800" b="1" dirty="0" err="1" smtClean="0">
                <a:solidFill>
                  <a:srgbClr val="0000CC"/>
                </a:solidFill>
                <a:latin typeface=".VnAvant" pitchFamily="34" charset="0"/>
              </a:rPr>
              <a:t>nh</a:t>
            </a:r>
            <a:r>
              <a:rPr lang="en-US" sz="1800" b="1" dirty="0" smtClean="0">
                <a:solidFill>
                  <a:srgbClr val="0000CC"/>
                </a:solidFill>
                <a:latin typeface=".VnAvant" pitchFamily="34" charset="0"/>
              </a:rPr>
              <a:t>µ</a:t>
            </a:r>
            <a:endParaRPr lang="en-US" sz="1800" b="1" dirty="0">
              <a:solidFill>
                <a:srgbClr val="0000CC"/>
              </a:solidFill>
              <a:latin typeface=".VnAvant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927127" y="5068887"/>
            <a:ext cx="29062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 smtClean="0">
                <a:solidFill>
                  <a:srgbClr val="0000CC"/>
                </a:solidFill>
                <a:latin typeface=".VnAvant" pitchFamily="34" charset="0"/>
              </a:rPr>
              <a:t>Nam </a:t>
            </a:r>
            <a:r>
              <a:rPr lang="en-US" sz="1800" b="1" dirty="0" err="1" smtClean="0">
                <a:solidFill>
                  <a:srgbClr val="0000CC"/>
                </a:solidFill>
                <a:latin typeface=".VnAvant" pitchFamily="34" charset="0"/>
              </a:rPr>
              <a:t>YÕt</a:t>
            </a:r>
            <a:r>
              <a:rPr lang="en-US" sz="1800" b="1" dirty="0" smtClean="0">
                <a:solidFill>
                  <a:srgbClr val="0000CC"/>
                </a:solidFill>
                <a:latin typeface=".VnAvant" pitchFamily="34" charset="0"/>
              </a:rPr>
              <a:t> lµ </a:t>
            </a:r>
            <a:r>
              <a:rPr lang="en-US" sz="1800" b="1" dirty="0" err="1" smtClean="0">
                <a:solidFill>
                  <a:srgbClr val="0000CC"/>
                </a:solidFill>
                <a:latin typeface=".VnAvant" pitchFamily="34" charset="0"/>
              </a:rPr>
              <a:t>bé</a:t>
            </a:r>
            <a:r>
              <a:rPr lang="en-US" sz="1800" b="1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1800" b="1" dirty="0" err="1" smtClean="0">
                <a:solidFill>
                  <a:srgbClr val="0000CC"/>
                </a:solidFill>
                <a:latin typeface=".VnAvant" pitchFamily="34" charset="0"/>
              </a:rPr>
              <a:t>phËn</a:t>
            </a:r>
            <a:r>
              <a:rPr lang="en-US" sz="1800" b="1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1800" b="1" dirty="0" err="1" smtClean="0">
                <a:solidFill>
                  <a:srgbClr val="0000CC"/>
                </a:solidFill>
                <a:latin typeface=".VnAvant" pitchFamily="34" charset="0"/>
              </a:rPr>
              <a:t>cña</a:t>
            </a:r>
            <a:r>
              <a:rPr lang="en-US" sz="1800" b="1" dirty="0" smtClean="0">
                <a:solidFill>
                  <a:srgbClr val="0000CC"/>
                </a:solidFill>
                <a:latin typeface=".VnAvant" pitchFamily="34" charset="0"/>
              </a:rPr>
              <a:t> c¬ </a:t>
            </a:r>
            <a:r>
              <a:rPr lang="en-US" sz="1800" b="1" dirty="0" err="1" smtClean="0">
                <a:solidFill>
                  <a:srgbClr val="0000CC"/>
                </a:solidFill>
                <a:latin typeface=".VnAvant" pitchFamily="34" charset="0"/>
              </a:rPr>
              <a:t>thÓ</a:t>
            </a:r>
            <a:r>
              <a:rPr lang="en-US" sz="1800" b="1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1800" b="1" dirty="0" err="1" smtClean="0">
                <a:solidFill>
                  <a:srgbClr val="0000CC"/>
                </a:solidFill>
                <a:latin typeface=".VnAvant" pitchFamily="34" charset="0"/>
              </a:rPr>
              <a:t>ViÖt</a:t>
            </a:r>
            <a:r>
              <a:rPr lang="en-US" sz="1800" b="1" dirty="0" smtClean="0">
                <a:solidFill>
                  <a:srgbClr val="0000CC"/>
                </a:solidFill>
                <a:latin typeface=".VnAvant" pitchFamily="34" charset="0"/>
              </a:rPr>
              <a:t> Nam</a:t>
            </a:r>
            <a:endParaRPr lang="en-US" sz="1800" b="1" dirty="0">
              <a:solidFill>
                <a:srgbClr val="0000CC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19435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30627" y="56029"/>
            <a:ext cx="90278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FF0000"/>
                </a:solidFill>
                <a:latin typeface=".VnAvant" pitchFamily="34" charset="0"/>
              </a:rPr>
              <a:t>Nãi</a:t>
            </a:r>
            <a:r>
              <a:rPr lang="en-US" sz="2400" b="1" dirty="0" smtClean="0">
                <a:solidFill>
                  <a:srgbClr val="FF0000"/>
                </a:solidFill>
                <a:latin typeface=".VnAvant" pitchFamily="34" charset="0"/>
              </a:rPr>
              <a:t> ®</a:t>
            </a:r>
            <a:r>
              <a:rPr lang="en-US" sz="2400" b="1" dirty="0" err="1" smtClean="0">
                <a:solidFill>
                  <a:srgbClr val="FF0000"/>
                </a:solidFill>
                <a:latin typeface=".VnAvant" pitchFamily="34" charset="0"/>
              </a:rPr>
              <a:t>iÒu</a:t>
            </a:r>
            <a:r>
              <a:rPr lang="en-US" sz="24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.VnAvant" pitchFamily="34" charset="0"/>
              </a:rPr>
              <a:t>em</a:t>
            </a:r>
            <a:r>
              <a:rPr lang="en-US" sz="24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.VnAvant" pitchFamily="34" charset="0"/>
              </a:rPr>
              <a:t>biÕt</a:t>
            </a:r>
            <a:r>
              <a:rPr lang="en-US" sz="24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.VnAvant" pitchFamily="34" charset="0"/>
              </a:rPr>
              <a:t>vÒ</a:t>
            </a:r>
            <a:r>
              <a:rPr lang="en-US" sz="2400" b="1" dirty="0" smtClean="0">
                <a:solidFill>
                  <a:srgbClr val="FF0000"/>
                </a:solidFill>
                <a:latin typeface=".VnAvant" pitchFamily="34" charset="0"/>
              </a:rPr>
              <a:t> ®¶o Nam </a:t>
            </a:r>
            <a:r>
              <a:rPr lang="en-US" sz="2400" b="1" dirty="0" err="1" smtClean="0">
                <a:solidFill>
                  <a:srgbClr val="FF0000"/>
                </a:solidFill>
                <a:latin typeface=".VnAvant" pitchFamily="34" charset="0"/>
              </a:rPr>
              <a:t>YÕt</a:t>
            </a:r>
            <a:r>
              <a:rPr lang="en-US" sz="2400" b="1" dirty="0" smtClean="0">
                <a:solidFill>
                  <a:srgbClr val="FF0000"/>
                </a:solidFill>
                <a:latin typeface=".VnAvant" pitchFamily="34" charset="0"/>
              </a:rPr>
              <a:t> qua </a:t>
            </a:r>
            <a:r>
              <a:rPr lang="en-US" sz="2400" b="1" dirty="0" err="1" smtClean="0">
                <a:solidFill>
                  <a:srgbClr val="FF0000"/>
                </a:solidFill>
                <a:latin typeface=".VnAvant" pitchFamily="34" charset="0"/>
              </a:rPr>
              <a:t>mét</a:t>
            </a:r>
            <a:r>
              <a:rPr lang="en-US" sz="24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.VnAvant" pitchFamily="34" charset="0"/>
              </a:rPr>
              <a:t>tÊm</a:t>
            </a:r>
            <a:r>
              <a:rPr lang="en-US" sz="2400" b="1" dirty="0" smtClean="0">
                <a:solidFill>
                  <a:srgbClr val="FF0000"/>
                </a:solidFill>
                <a:latin typeface=".VnAvant" pitchFamily="34" charset="0"/>
              </a:rPr>
              <a:t> ¶</a:t>
            </a:r>
            <a:r>
              <a:rPr lang="en-US" sz="2400" b="1" dirty="0" err="1" smtClean="0">
                <a:solidFill>
                  <a:srgbClr val="FF0000"/>
                </a:solidFill>
                <a:latin typeface=".VnAvant" pitchFamily="34" charset="0"/>
              </a:rPr>
              <a:t>nh</a:t>
            </a:r>
            <a:r>
              <a:rPr lang="en-US" sz="2400" b="1" dirty="0" smtClean="0">
                <a:solidFill>
                  <a:srgbClr val="FF0000"/>
                </a:solidFill>
                <a:latin typeface=".VnAvant" pitchFamily="34" charset="0"/>
              </a:rPr>
              <a:t>:</a:t>
            </a:r>
            <a:endParaRPr lang="en-US" sz="24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9" name="Line 45"/>
          <p:cNvSpPr>
            <a:spLocks noChangeShapeType="1"/>
          </p:cNvSpPr>
          <p:nvPr/>
        </p:nvSpPr>
        <p:spPr bwMode="auto">
          <a:xfrm>
            <a:off x="14516" y="571396"/>
            <a:ext cx="9144000" cy="0"/>
          </a:xfrm>
          <a:prstGeom prst="line">
            <a:avLst/>
          </a:prstGeom>
          <a:noFill/>
          <a:ln w="28575" cap="rnd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1970" y="1087536"/>
            <a:ext cx="2702250" cy="1720817"/>
          </a:xfrm>
          <a:prstGeom prst="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18429" y="1087536"/>
            <a:ext cx="2245215" cy="1728235"/>
          </a:xfrm>
          <a:prstGeom prst="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71747" y="1087538"/>
            <a:ext cx="2543294" cy="1728234"/>
          </a:xfrm>
          <a:prstGeom prst="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108466" y="3374556"/>
            <a:ext cx="2526562" cy="1676415"/>
          </a:xfrm>
          <a:prstGeom prst="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23200" y="3408056"/>
            <a:ext cx="2404136" cy="1615391"/>
          </a:xfrm>
          <a:prstGeom prst="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xmlns="" val="2303564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ackgroundRemoval t="2286" b="99714" l="1066" r="994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1"/>
            <a:ext cx="9144000" cy="568454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585685" y="1318778"/>
            <a:ext cx="5972629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dirty="0">
                <a:solidFill>
                  <a:srgbClr val="0000CC"/>
                </a:solidFill>
              </a:rPr>
              <a:t>Bài đọc giúp các em biết về đảo Nam Yết của nước ta và về cuộc sống của các chú bộ đội bảo vệ đảo Nam Yết.</a:t>
            </a:r>
          </a:p>
        </p:txBody>
      </p:sp>
    </p:spTree>
    <p:extLst>
      <p:ext uri="{BB962C8B-B14F-4D97-AF65-F5344CB8AC3E}">
        <p14:creationId xmlns:p14="http://schemas.microsoft.com/office/powerpoint/2010/main" xmlns="" val="802123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622304"/>
            <a:ext cx="91440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0" y="128599"/>
            <a:ext cx="9143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5.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</a:rPr>
              <a:t>TËp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</a:rPr>
              <a:t>viÕt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95828" y="666333"/>
            <a:ext cx="69523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Gi¸o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viªn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®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äc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cho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häc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sinh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viÕt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b¶ng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con</a:t>
            </a:r>
            <a:endParaRPr lang="en-US" sz="2400" b="1" dirty="0">
              <a:solidFill>
                <a:srgbClr val="006600"/>
              </a:solidFill>
              <a:latin typeface=".VnAvant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3074" y="1233714"/>
            <a:ext cx="8401050" cy="144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36939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3755"/>
          <a:stretch/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09812" y="1971675"/>
            <a:ext cx="6353175" cy="177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6633357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Káº¿t quáº£ hÃ¬nh áº£nh cho ná»n Äáº¹p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artisticPastelsSmooth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-1"/>
            <a:ext cx="9144000" cy="5728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-26938" y="92937"/>
            <a:ext cx="2708752" cy="439783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99108" y="2368198"/>
            <a:ext cx="1196895" cy="77273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239000" y="1672167"/>
            <a:ext cx="2039956" cy="185432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98697" y="2776370"/>
            <a:ext cx="1485873" cy="172987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84611">
            <a:off x="7340975" y="4514868"/>
            <a:ext cx="850901" cy="106100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84611">
            <a:off x="5119366" y="4514868"/>
            <a:ext cx="850901" cy="10610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84611">
            <a:off x="2884166" y="4514868"/>
            <a:ext cx="850901" cy="106100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84611">
            <a:off x="728704" y="4514868"/>
            <a:ext cx="850901" cy="1061001"/>
          </a:xfrm>
          <a:prstGeom prst="rect">
            <a:avLst/>
          </a:prstGeom>
        </p:spPr>
      </p:pic>
      <p:pic>
        <p:nvPicPr>
          <p:cNvPr id="20" name="nhacnen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11"/>
              </p:ext>
            </p:extLst>
          </p:nvPr>
        </p:nvPicPr>
        <p:blipFill>
          <a:blip r:embed="rId12" cstate="print"/>
          <a:stretch>
            <a:fillRect/>
          </a:stretch>
        </p:blipFill>
        <p:spPr>
          <a:xfrm>
            <a:off x="9612666" y="2114198"/>
            <a:ext cx="609600" cy="50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3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90956"/>
          <a:stretch/>
        </p:blipFill>
        <p:spPr>
          <a:xfrm>
            <a:off x="-13290" y="5045369"/>
            <a:ext cx="9157290" cy="68299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54200" y="317500"/>
            <a:ext cx="7480300" cy="1476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Rectangle 21"/>
          <p:cNvSpPr/>
          <p:nvPr/>
        </p:nvSpPr>
        <p:spPr>
          <a:xfrm>
            <a:off x="695145" y="5042065"/>
            <a:ext cx="7941154" cy="6863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smtClean="0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  </a:t>
            </a:r>
            <a:r>
              <a:rPr lang="en-US" sz="3200" b="1" smtClean="0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A                B                  </a:t>
            </a:r>
            <a:r>
              <a:rPr lang="en-US" sz="3200" b="1" dirty="0" smtClean="0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C                 D</a:t>
            </a:r>
            <a:endParaRPr lang="en-US" sz="3200" b="1" dirty="0">
              <a:solidFill>
                <a:srgbClr val="FFFF00"/>
              </a:solidFill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237127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159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2048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2048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artisticBlur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5292"/>
            <a:ext cx="9144000" cy="570441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290025" y="3796235"/>
            <a:ext cx="1249999" cy="111350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68416" y="3741291"/>
            <a:ext cx="1249999" cy="111350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33216" y="3773041"/>
            <a:ext cx="1249999" cy="111350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89611" y="2819404"/>
            <a:ext cx="1196895" cy="772739"/>
          </a:xfrm>
          <a:prstGeom prst="rect">
            <a:avLst/>
          </a:prstGeom>
        </p:spPr>
      </p:pic>
      <p:sp>
        <p:nvSpPr>
          <p:cNvPr id="77" name="Sun 76"/>
          <p:cNvSpPr/>
          <p:nvPr/>
        </p:nvSpPr>
        <p:spPr>
          <a:xfrm>
            <a:off x="2355398" y="3300456"/>
            <a:ext cx="2162493" cy="1735930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228602" y="275339"/>
            <a:ext cx="1661009" cy="269675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-345519" y="1841138"/>
            <a:ext cx="1958679" cy="155968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2004341"/>
            <a:ext cx="1060934" cy="1056022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7754" y="3741291"/>
            <a:ext cx="1249999" cy="111350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193746" y="3796236"/>
            <a:ext cx="1442555" cy="109172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 xmlns="">
                  <a14:imgLayer r:embed="rId15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b="50261"/>
          <a:stretch/>
        </p:blipFill>
        <p:spPr>
          <a:xfrm rot="3519568">
            <a:off x="8293371" y="4515403"/>
            <a:ext cx="685859" cy="6125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84611">
            <a:off x="7340975" y="4514868"/>
            <a:ext cx="850901" cy="10610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72137" y="3741292"/>
            <a:ext cx="1442555" cy="109172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 xmlns="">
                  <a14:imgLayer r:embed="rId15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b="50261"/>
          <a:stretch/>
        </p:blipFill>
        <p:spPr>
          <a:xfrm rot="3519568">
            <a:off x="6071762" y="4460459"/>
            <a:ext cx="685859" cy="61253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84611">
            <a:off x="5119366" y="4514868"/>
            <a:ext cx="850901" cy="10610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05719" y="3622558"/>
            <a:ext cx="1061850" cy="1091729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84611">
            <a:off x="2884166" y="4514868"/>
            <a:ext cx="850901" cy="106100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66740" y="3654248"/>
            <a:ext cx="1581495" cy="119688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84611">
            <a:off x="728704" y="4514868"/>
            <a:ext cx="850901" cy="106100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 xmlns="">
                  <a14:imgLayer r:embed="rId15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b="50261"/>
          <a:stretch/>
        </p:blipFill>
        <p:spPr>
          <a:xfrm rot="3519568">
            <a:off x="1763242" y="4515402"/>
            <a:ext cx="685859" cy="61253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artisticTexturizer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88738"/>
          <a:stretch/>
        </p:blipFill>
        <p:spPr>
          <a:xfrm>
            <a:off x="0" y="5143500"/>
            <a:ext cx="9144000" cy="56620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sp>
        <p:nvSpPr>
          <p:cNvPr id="55" name="Rectangle 54"/>
          <p:cNvSpPr/>
          <p:nvPr/>
        </p:nvSpPr>
        <p:spPr>
          <a:xfrm>
            <a:off x="703688" y="5228167"/>
            <a:ext cx="7920710" cy="4368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smtClean="0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smtClean="0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A                    B                     C                    D</a:t>
            </a:r>
            <a:endParaRPr lang="en-US" sz="2800" b="1" dirty="0">
              <a:solidFill>
                <a:srgbClr val="FFFF0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1143001" y="108029"/>
            <a:ext cx="7915407" cy="886804"/>
          </a:xfrm>
          <a:prstGeom prst="rect">
            <a:avLst/>
          </a:prstGeom>
          <a:solidFill>
            <a:srgbClr val="FF0000">
              <a:alpha val="61176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1219200" y="148167"/>
            <a:ext cx="7735614" cy="762000"/>
          </a:xfrm>
          <a:prstGeom prst="rect">
            <a:avLst/>
          </a:prstGeom>
          <a:solidFill>
            <a:srgbClr val="FF0000">
              <a:alpha val="61176"/>
            </a:srgbClr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FF00"/>
                </a:solidFill>
              </a:rPr>
              <a:t>Tìm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các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từ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có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chứa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vần</a:t>
            </a:r>
            <a:r>
              <a:rPr lang="en-US" sz="3200" b="1" dirty="0">
                <a:solidFill>
                  <a:srgbClr val="FFFF00"/>
                </a:solidFill>
              </a:rPr>
              <a:t> "</a:t>
            </a:r>
            <a:r>
              <a:rPr lang="en-US" sz="3200" b="1" dirty="0" err="1">
                <a:solidFill>
                  <a:srgbClr val="FFFF00"/>
                </a:solidFill>
              </a:rPr>
              <a:t>yên</a:t>
            </a:r>
            <a:r>
              <a:rPr lang="en-US" sz="3200" b="1" dirty="0">
                <a:solidFill>
                  <a:srgbClr val="FFFF00"/>
                </a:solidFill>
              </a:rPr>
              <a:t>".</a:t>
            </a:r>
          </a:p>
        </p:txBody>
      </p:sp>
      <p:sp>
        <p:nvSpPr>
          <p:cNvPr id="39" name="Bevel 38"/>
          <p:cNvSpPr/>
          <p:nvPr/>
        </p:nvSpPr>
        <p:spPr>
          <a:xfrm>
            <a:off x="2034282" y="1161855"/>
            <a:ext cx="2362978" cy="621227"/>
          </a:xfrm>
          <a:prstGeom prst="bevel">
            <a:avLst/>
          </a:prstGeom>
          <a:solidFill>
            <a:srgbClr val="C00000"/>
          </a:solidFill>
          <a:ln>
            <a:solidFill>
              <a:srgbClr val="FFFF0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A. </a:t>
            </a:r>
            <a:r>
              <a:rPr lang="en-US" sz="20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Cô</a:t>
            </a:r>
            <a:r>
              <a:rPr lang="en-US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tiên</a:t>
            </a:r>
            <a:endParaRPr lang="en-US" sz="2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1" name="Bevel 40"/>
          <p:cNvSpPr/>
          <p:nvPr/>
        </p:nvSpPr>
        <p:spPr>
          <a:xfrm>
            <a:off x="3878250" y="2221738"/>
            <a:ext cx="2380332" cy="621227"/>
          </a:xfrm>
          <a:prstGeom prst="bevel">
            <a:avLst/>
          </a:prstGeom>
          <a:solidFill>
            <a:srgbClr val="C00000"/>
          </a:solidFill>
          <a:ln>
            <a:solidFill>
              <a:srgbClr val="FFFF0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C. </a:t>
            </a:r>
            <a:r>
              <a:rPr lang="en-US" sz="20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Biệt</a:t>
            </a:r>
            <a:r>
              <a:rPr lang="en-US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thự</a:t>
            </a:r>
            <a:endParaRPr lang="en-US" sz="2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2" name="Bevel 41"/>
          <p:cNvSpPr/>
          <p:nvPr/>
        </p:nvSpPr>
        <p:spPr>
          <a:xfrm>
            <a:off x="5760471" y="1148948"/>
            <a:ext cx="2435885" cy="621227"/>
          </a:xfrm>
          <a:prstGeom prst="bevel">
            <a:avLst/>
          </a:prstGeom>
          <a:solidFill>
            <a:srgbClr val="C00000"/>
          </a:solidFill>
          <a:ln>
            <a:solidFill>
              <a:srgbClr val="FFFF0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B. </a:t>
            </a:r>
            <a:r>
              <a:rPr lang="en-US" sz="20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Chim</a:t>
            </a:r>
            <a:r>
              <a:rPr lang="en-US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yến</a:t>
            </a:r>
            <a:endParaRPr lang="en-US" sz="2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553535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"/>
                            </p:stCondLst>
                            <p:childTnLst>
                              <p:par>
                                <p:cTn id="2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75677 0.30996 " pathEditMode="relative" rAng="0" ptsTypes="AA">
                                      <p:cBhvr>
                                        <p:cTn id="2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30" y="1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250"/>
                            </p:stCondLst>
                            <p:childTnLst>
                              <p:par>
                                <p:cTn id="2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500"/>
                            </p:stCondLst>
                            <p:childTnLst>
                              <p:par>
                                <p:cTn id="3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650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"/>
                            </p:stCondLst>
                            <p:childTnLst>
                              <p:par>
                                <p:cTn id="7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50"/>
                            </p:stCondLst>
                            <p:childTnLst>
                              <p:par>
                                <p:cTn id="7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54809 0.30024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9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3250"/>
                            </p:stCondLst>
                            <p:childTnLst>
                              <p:par>
                                <p:cTn id="8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500"/>
                            </p:stCondLst>
                            <p:childTnLst>
                              <p:par>
                                <p:cTn id="8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50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250"/>
                            </p:stCondLst>
                            <p:childTnLst>
                              <p:par>
                                <p:cTn id="12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33316 0.30024 " pathEditMode="relative" rAng="0" ptsTypes="AA">
                                      <p:cBhvr>
                                        <p:cTn id="13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49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3250"/>
                            </p:stCondLst>
                            <p:childTnLst>
                              <p:par>
                                <p:cTn id="13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3500"/>
                            </p:stCondLst>
                            <p:childTnLst>
                              <p:par>
                                <p:cTn id="13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5500"/>
                            </p:stCondLst>
                            <p:childTnLst>
                              <p:par>
                                <p:cTn id="1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5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6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7" fill="hold">
                      <p:stCondLst>
                        <p:cond delay="0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1000"/>
                            </p:stCondLst>
                            <p:childTnLst>
                              <p:par>
                                <p:cTn id="17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1250"/>
                            </p:stCondLst>
                            <p:childTnLst>
                              <p:par>
                                <p:cTn id="183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4 L 0.07917 0.32917 " pathEditMode="relative" rAng="0" ptsTypes="AA">
                                      <p:cBhvr>
                                        <p:cTn id="18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3250"/>
                            </p:stCondLst>
                            <p:childTnLst>
                              <p:par>
                                <p:cTn id="18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3500"/>
                            </p:stCondLst>
                            <p:childTnLst>
                              <p:par>
                                <p:cTn id="19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5500"/>
                            </p:stCondLst>
                            <p:childTnLst>
                              <p:par>
                                <p:cTn id="20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6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1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9" fill="hold">
                      <p:stCondLst>
                        <p:cond delay="0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2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8" fill="hold">
                      <p:stCondLst>
                        <p:cond delay="0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2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33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4" fill="hold">
                      <p:stCondLst>
                        <p:cond delay="0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8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23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0" fill="hold">
                      <p:stCondLst>
                        <p:cond delay="0"/>
                      </p:stCondLst>
                      <p:childTnLst>
                        <p:par>
                          <p:cTn id="241" fill="hold">
                            <p:stCondLst>
                              <p:cond delay="0"/>
                            </p:stCondLst>
                            <p:childTnLst>
                              <p:par>
                                <p:cTn id="24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3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4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  <p:bldLst>
      <p:bldP spid="77" grpId="0" animBg="1"/>
      <p:bldP spid="77" grpId="1" animBg="1"/>
      <p:bldP spid="39" grpId="0" animBg="1"/>
      <p:bldP spid="41" grpId="0" animBg="1"/>
      <p:bldP spid="4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artisticTexturizer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5292"/>
            <a:ext cx="9144000" cy="570441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290025" y="3796235"/>
            <a:ext cx="1249999" cy="111350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68416" y="3741291"/>
            <a:ext cx="1249999" cy="111350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12721" y="2846685"/>
            <a:ext cx="1196895" cy="772739"/>
          </a:xfrm>
          <a:prstGeom prst="rect">
            <a:avLst/>
          </a:prstGeom>
        </p:spPr>
      </p:pic>
      <p:sp>
        <p:nvSpPr>
          <p:cNvPr id="77" name="Sun 76"/>
          <p:cNvSpPr/>
          <p:nvPr/>
        </p:nvSpPr>
        <p:spPr>
          <a:xfrm>
            <a:off x="190751" y="3318229"/>
            <a:ext cx="2162493" cy="1735930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-1" y="148167"/>
            <a:ext cx="1929501" cy="313266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-345519" y="1841138"/>
            <a:ext cx="1958679" cy="155968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2004341"/>
            <a:ext cx="1060934" cy="1056022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7754" y="3741291"/>
            <a:ext cx="1249999" cy="111350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193746" y="3796236"/>
            <a:ext cx="1442555" cy="109172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 xmlns="">
                  <a14:imgLayer r:embed="rId15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b="50261"/>
          <a:stretch/>
        </p:blipFill>
        <p:spPr>
          <a:xfrm rot="3519568">
            <a:off x="8293371" y="4515403"/>
            <a:ext cx="685859" cy="6125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84611">
            <a:off x="7340975" y="4514868"/>
            <a:ext cx="850901" cy="10610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72137" y="3741292"/>
            <a:ext cx="1442555" cy="109172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 xmlns="">
                  <a14:imgLayer r:embed="rId15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b="50261"/>
          <a:stretch/>
        </p:blipFill>
        <p:spPr>
          <a:xfrm rot="3519568">
            <a:off x="6071762" y="4460459"/>
            <a:ext cx="685859" cy="61253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84611">
            <a:off x="5119366" y="4514868"/>
            <a:ext cx="850901" cy="10610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36935" y="3773042"/>
            <a:ext cx="1442555" cy="109172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33216" y="3773041"/>
            <a:ext cx="1249999" cy="111350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 xmlns="">
                  <a14:imgLayer r:embed="rId15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b="50261"/>
          <a:stretch/>
        </p:blipFill>
        <p:spPr>
          <a:xfrm rot="3519568">
            <a:off x="3836562" y="4492209"/>
            <a:ext cx="685859" cy="61253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84611">
            <a:off x="2884166" y="4514868"/>
            <a:ext cx="850901" cy="106100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20738" y="3619423"/>
            <a:ext cx="1102519" cy="1133542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84611">
            <a:off x="728704" y="4514868"/>
            <a:ext cx="850901" cy="1061001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artisticTexturizer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88738"/>
          <a:stretch/>
        </p:blipFill>
        <p:spPr>
          <a:xfrm>
            <a:off x="0" y="5143500"/>
            <a:ext cx="9144000" cy="56620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sp>
        <p:nvSpPr>
          <p:cNvPr id="32" name="Rectangle 31"/>
          <p:cNvSpPr/>
          <p:nvPr/>
        </p:nvSpPr>
        <p:spPr>
          <a:xfrm>
            <a:off x="766090" y="5228167"/>
            <a:ext cx="7920710" cy="4368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smtClean="0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smtClean="0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A                    B                    C                    D</a:t>
            </a:r>
            <a:endParaRPr lang="en-US" sz="2800" b="1" dirty="0">
              <a:solidFill>
                <a:srgbClr val="FFFF0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1143001" y="108029"/>
            <a:ext cx="7915407" cy="886804"/>
          </a:xfrm>
          <a:prstGeom prst="rect">
            <a:avLst/>
          </a:prstGeom>
          <a:solidFill>
            <a:srgbClr val="FF0000">
              <a:alpha val="61176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1219200" y="148167"/>
            <a:ext cx="7735614" cy="762000"/>
          </a:xfrm>
          <a:prstGeom prst="rect">
            <a:avLst/>
          </a:prstGeom>
          <a:solidFill>
            <a:srgbClr val="FF0000">
              <a:alpha val="61176"/>
            </a:srgbClr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FFFF00"/>
                </a:solidFill>
              </a:rPr>
              <a:t>Tìm</a:t>
            </a:r>
            <a:r>
              <a:rPr lang="en-US" sz="2800" b="1" dirty="0">
                <a:solidFill>
                  <a:srgbClr val="FFFF00"/>
                </a:solidFill>
              </a:rPr>
              <a:t> </a:t>
            </a:r>
            <a:r>
              <a:rPr lang="en-US" sz="2800" b="1" dirty="0" err="1">
                <a:solidFill>
                  <a:srgbClr val="FFFF00"/>
                </a:solidFill>
              </a:rPr>
              <a:t>các</a:t>
            </a:r>
            <a:r>
              <a:rPr lang="en-US" sz="2800" b="1" dirty="0">
                <a:solidFill>
                  <a:srgbClr val="FFFF00"/>
                </a:solidFill>
              </a:rPr>
              <a:t> </a:t>
            </a:r>
            <a:r>
              <a:rPr lang="en-US" sz="2800" b="1" dirty="0" err="1">
                <a:solidFill>
                  <a:srgbClr val="FFFF00"/>
                </a:solidFill>
              </a:rPr>
              <a:t>từ</a:t>
            </a:r>
            <a:r>
              <a:rPr lang="en-US" sz="2800" b="1" dirty="0">
                <a:solidFill>
                  <a:srgbClr val="FFFF00"/>
                </a:solidFill>
              </a:rPr>
              <a:t> </a:t>
            </a:r>
            <a:r>
              <a:rPr lang="en-US" sz="2800" b="1" dirty="0" err="1">
                <a:solidFill>
                  <a:srgbClr val="FFFF00"/>
                </a:solidFill>
              </a:rPr>
              <a:t>có</a:t>
            </a:r>
            <a:r>
              <a:rPr lang="en-US" sz="2800" b="1" dirty="0">
                <a:solidFill>
                  <a:srgbClr val="FFFF00"/>
                </a:solidFill>
              </a:rPr>
              <a:t> </a:t>
            </a:r>
            <a:r>
              <a:rPr lang="en-US" sz="2800" b="1" dirty="0" err="1">
                <a:solidFill>
                  <a:srgbClr val="FFFF00"/>
                </a:solidFill>
              </a:rPr>
              <a:t>chứa</a:t>
            </a:r>
            <a:r>
              <a:rPr lang="en-US" sz="2800" b="1" dirty="0">
                <a:solidFill>
                  <a:srgbClr val="FFFF00"/>
                </a:solidFill>
              </a:rPr>
              <a:t> </a:t>
            </a:r>
            <a:r>
              <a:rPr lang="en-US" sz="2800" b="1" dirty="0" err="1">
                <a:solidFill>
                  <a:srgbClr val="FFFF00"/>
                </a:solidFill>
              </a:rPr>
              <a:t>vần</a:t>
            </a:r>
            <a:r>
              <a:rPr lang="en-US" sz="2800" b="1" dirty="0">
                <a:solidFill>
                  <a:srgbClr val="FFFF00"/>
                </a:solidFill>
              </a:rPr>
              <a:t> "</a:t>
            </a:r>
            <a:r>
              <a:rPr lang="en-US" sz="2800" b="1" dirty="0" err="1">
                <a:solidFill>
                  <a:srgbClr val="FFFF00"/>
                </a:solidFill>
              </a:rPr>
              <a:t>yêt</a:t>
            </a:r>
            <a:r>
              <a:rPr lang="en-US" sz="2800" b="1" dirty="0">
                <a:solidFill>
                  <a:srgbClr val="FFFF00"/>
                </a:solidFill>
              </a:rPr>
              <a:t>".</a:t>
            </a:r>
          </a:p>
        </p:txBody>
      </p:sp>
      <p:sp>
        <p:nvSpPr>
          <p:cNvPr id="35" name="Bevel 34"/>
          <p:cNvSpPr/>
          <p:nvPr/>
        </p:nvSpPr>
        <p:spPr>
          <a:xfrm>
            <a:off x="1558854" y="1219910"/>
            <a:ext cx="2374517" cy="621227"/>
          </a:xfrm>
          <a:prstGeom prst="bevel">
            <a:avLst/>
          </a:prstGeom>
          <a:solidFill>
            <a:srgbClr val="C00000"/>
          </a:solidFill>
          <a:ln>
            <a:solidFill>
              <a:srgbClr val="FFFF0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A. </a:t>
            </a:r>
            <a:r>
              <a:rPr lang="en-US" sz="20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Niêm</a:t>
            </a:r>
            <a:r>
              <a:rPr lang="en-US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yết</a:t>
            </a:r>
            <a:endParaRPr lang="en-US" sz="2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6" name="Bevel 35"/>
          <p:cNvSpPr/>
          <p:nvPr/>
        </p:nvSpPr>
        <p:spPr>
          <a:xfrm>
            <a:off x="6420013" y="1182891"/>
            <a:ext cx="2491756" cy="621227"/>
          </a:xfrm>
          <a:prstGeom prst="bevel">
            <a:avLst/>
          </a:prstGeom>
          <a:solidFill>
            <a:srgbClr val="C00000"/>
          </a:solidFill>
          <a:ln>
            <a:solidFill>
              <a:srgbClr val="FFFF0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B. </a:t>
            </a:r>
            <a:r>
              <a:rPr lang="en-US" sz="2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Việt</a:t>
            </a:r>
            <a:r>
              <a:rPr lang="en-US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Nam</a:t>
            </a:r>
          </a:p>
        </p:txBody>
      </p:sp>
      <p:sp>
        <p:nvSpPr>
          <p:cNvPr id="37" name="Bevel 36"/>
          <p:cNvSpPr/>
          <p:nvPr/>
        </p:nvSpPr>
        <p:spPr>
          <a:xfrm>
            <a:off x="4000446" y="2261353"/>
            <a:ext cx="2374517" cy="621227"/>
          </a:xfrm>
          <a:prstGeom prst="bevel">
            <a:avLst/>
          </a:prstGeom>
          <a:solidFill>
            <a:srgbClr val="C00000"/>
          </a:solidFill>
          <a:ln>
            <a:solidFill>
              <a:srgbClr val="FFFF0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C. </a:t>
            </a:r>
            <a:r>
              <a:rPr lang="en-US" sz="20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Viên</a:t>
            </a:r>
            <a:r>
              <a:rPr lang="en-US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phấn</a:t>
            </a:r>
            <a:endParaRPr lang="en-US" sz="2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802472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10"/>
                            </p:stCondLst>
                            <p:childTnLst>
                              <p:par>
                                <p:cTn id="2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75677 0.30996 " pathEditMode="relative" rAng="0" ptsTypes="AA">
                                      <p:cBhvr>
                                        <p:cTn id="2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30" y="1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010"/>
                            </p:stCondLst>
                            <p:childTnLst>
                              <p:par>
                                <p:cTn id="2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20"/>
                            </p:stCondLst>
                            <p:childTnLst>
                              <p:par>
                                <p:cTn id="3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602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"/>
                            </p:stCondLst>
                            <p:childTnLst>
                              <p:par>
                                <p:cTn id="7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50"/>
                            </p:stCondLst>
                            <p:childTnLst>
                              <p:par>
                                <p:cTn id="7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54809 0.30024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9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3250"/>
                            </p:stCondLst>
                            <p:childTnLst>
                              <p:par>
                                <p:cTn id="8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500"/>
                            </p:stCondLst>
                            <p:childTnLst>
                              <p:par>
                                <p:cTn id="8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50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250"/>
                            </p:stCondLst>
                            <p:childTnLst>
                              <p:par>
                                <p:cTn id="12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33316 0.30024 " pathEditMode="relative" rAng="0" ptsTypes="AA">
                                      <p:cBhvr>
                                        <p:cTn id="13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49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3250"/>
                            </p:stCondLst>
                            <p:childTnLst>
                              <p:par>
                                <p:cTn id="13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3500"/>
                            </p:stCondLst>
                            <p:childTnLst>
                              <p:par>
                                <p:cTn id="13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5500"/>
                            </p:stCondLst>
                            <p:childTnLst>
                              <p:par>
                                <p:cTn id="1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6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5" fill="hold">
                      <p:stCondLst>
                        <p:cond delay="0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1000"/>
                            </p:stCondLst>
                            <p:childTnLst>
                              <p:par>
                                <p:cTn id="17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1250"/>
                            </p:stCondLst>
                            <p:childTnLst>
                              <p:par>
                                <p:cTn id="181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4 L 0.07917 0.32917 " pathEditMode="relative" rAng="0" ptsTypes="AA">
                                      <p:cBhvr>
                                        <p:cTn id="18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3250"/>
                            </p:stCondLst>
                            <p:childTnLst>
                              <p:par>
                                <p:cTn id="18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3500"/>
                            </p:stCondLst>
                            <p:childTnLst>
                              <p:par>
                                <p:cTn id="19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5500"/>
                            </p:stCondLst>
                            <p:childTnLst>
                              <p:par>
                                <p:cTn id="20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9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1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6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7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1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9" fill="hold">
                      <p:stCondLst>
                        <p:cond delay="0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27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8" fill="hold">
                      <p:stCondLst>
                        <p:cond delay="0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2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3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4" fill="hold">
                      <p:stCondLst>
                        <p:cond delay="0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5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8" dur="25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39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0" fill="hold">
                      <p:stCondLst>
                        <p:cond delay="0"/>
                      </p:stCondLst>
                      <p:childTnLst>
                        <p:par>
                          <p:cTn id="241" fill="hold">
                            <p:stCondLst>
                              <p:cond delay="0"/>
                            </p:stCondLst>
                            <p:childTnLst>
                              <p:par>
                                <p:cTn id="24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3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4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77" grpId="0" animBg="1"/>
      <p:bldP spid="77" grpId="1" animBg="1"/>
      <p:bldP spid="35" grpId="0" animBg="1"/>
      <p:bldP spid="36" grpId="0" animBg="1"/>
      <p:bldP spid="3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Mobile_SCRS (71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3795" name="Picture 3" descr="Mobile_SCRS (6)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0676" y="4778376"/>
            <a:ext cx="898525" cy="936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3796" name="Picture 4" descr="Mobile_SCRS (6)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30666" y="4681803"/>
            <a:ext cx="992187" cy="1033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3797" name="Picture 5" descr="Mobile_SCRS (6)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061328" y="4745303"/>
            <a:ext cx="930275" cy="969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3798" name="Picture 6" descr="Mobile_SCRS (141)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525" y="41011"/>
            <a:ext cx="1066800" cy="111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3799" name="Picture 7" descr="Mobile_SCRS (141)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999413" y="41011"/>
            <a:ext cx="1066800" cy="111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3800" name="WordArt 8"/>
          <p:cNvSpPr>
            <a:spLocks noChangeArrowheads="1" noChangeShapeType="1" noTextEdit="1"/>
          </p:cNvSpPr>
          <p:nvPr/>
        </p:nvSpPr>
        <p:spPr bwMode="auto">
          <a:xfrm>
            <a:off x="1614489" y="2313782"/>
            <a:ext cx="6681787" cy="79375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 xmlns="">
                <a:effectLst/>
              </a14:hiddenEffects>
            </a:ext>
          </a:extLst>
        </p:spPr>
        <p:txBody>
          <a:bodyPr wrap="none" fromWordArt="1">
            <a:prstTxWarp prst="textCascadeUp">
              <a:avLst>
                <a:gd name="adj" fmla="val 96731"/>
              </a:avLst>
            </a:prstTxWarp>
            <a:scene3d>
              <a:camera prst="legacyObliqueTopRight">
                <a:rot lat="21299999" lon="21299999" rev="0"/>
              </a:camera>
              <a:lightRig rig="legacyFlat3" dir="b"/>
            </a:scene3d>
            <a:sp3d extrusionH="430200" prstMaterial="legacyMatte">
              <a:extrusionClr>
                <a:srgbClr val="FDE9E3"/>
              </a:extrusionClr>
            </a:sp3d>
          </a:bodyPr>
          <a:lstStyle/>
          <a:p>
            <a:pPr algn="ctr"/>
            <a:r>
              <a:rPr lang="en-US" sz="3600" kern="10" dirty="0" err="1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Xin</a:t>
            </a:r>
            <a:r>
              <a:rPr lang="en-US" sz="3600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 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Chaân</a:t>
            </a:r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</a:t>
            </a:r>
            <a:r>
              <a:rPr lang="en-US" sz="3600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</a:t>
            </a:r>
            <a:r>
              <a:rPr lang="en-US" sz="3600" kern="10" dirty="0" err="1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Thaønh</a:t>
            </a:r>
            <a:r>
              <a:rPr lang="en-US" sz="3600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 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Caùm</a:t>
            </a:r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</a:t>
            </a:r>
            <a:r>
              <a:rPr lang="en-US" sz="3600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</a:t>
            </a:r>
            <a:r>
              <a:rPr lang="en-US" sz="3600" kern="10" dirty="0" err="1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Ôn</a:t>
            </a:r>
            <a:endParaRPr lang="en-US" sz="3600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VNI-Thufap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093202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38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950"/>
                            </p:stCondLst>
                            <p:childTnLst>
                              <p:par>
                                <p:cTn id="12" presetID="27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3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animClr clrSpc="rgb" dir="cw">
                                      <p:cBhvr>
                                        <p:cTn id="14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15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2450"/>
                            </p:stCondLst>
                            <p:childTnLst>
                              <p:par>
                                <p:cTn id="18" presetID="22" presetClass="emph" presetSubtype="0" repeatCount="indefinite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9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800" grpId="0" animBg="1"/>
      <p:bldP spid="33800" grpId="1" animBg="1"/>
      <p:bldP spid="33800" grpId="2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ountry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2894"/>
          <a:stretch/>
        </p:blipFill>
        <p:spPr bwMode="auto">
          <a:xfrm>
            <a:off x="2430" y="825500"/>
            <a:ext cx="9141569" cy="488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Line 12"/>
          <p:cNvSpPr>
            <a:spLocks noChangeShapeType="1"/>
          </p:cNvSpPr>
          <p:nvPr/>
        </p:nvSpPr>
        <p:spPr bwMode="auto">
          <a:xfrm>
            <a:off x="0" y="82550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pPr marL="0" marR="0" lvl="0" indent="0" algn="l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Rectangle 6"/>
          <p:cNvSpPr txBox="1">
            <a:spLocks noChangeArrowheads="1"/>
          </p:cNvSpPr>
          <p:nvPr/>
        </p:nvSpPr>
        <p:spPr>
          <a:xfrm>
            <a:off x="146424" y="990599"/>
            <a:ext cx="8868228" cy="4559302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ctr" defTabSz="713232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4400" b="1" i="0" u="none" strike="noStrike" kern="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itchFamily="18" charset="0"/>
              <a:ea typeface="+mj-ea"/>
              <a:cs typeface="+mj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523994" y="1913421"/>
            <a:ext cx="2287282" cy="877344"/>
          </a:xfrm>
          <a:prstGeom prst="rect">
            <a:avLst/>
          </a:prstGeom>
          <a:solidFill>
            <a:srgbClr val="00B0F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yªn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.VnAvant" pitchFamily="34" charset="0"/>
              <a:ea typeface="+mn-ea"/>
              <a:cs typeface="+mn-cs"/>
            </a:endParaRPr>
          </a:p>
        </p:txBody>
      </p:sp>
      <p:sp>
        <p:nvSpPr>
          <p:cNvPr id="13" name="AutoShape 10">
            <a:hlinkClick r:id="rId4" action="ppaction://hlinksldjump"/>
          </p:cNvPr>
          <p:cNvSpPr>
            <a:spLocks noChangeArrowheads="1"/>
          </p:cNvSpPr>
          <p:nvPr/>
        </p:nvSpPr>
        <p:spPr bwMode="auto">
          <a:xfrm rot="5400000">
            <a:off x="1790322" y="2524555"/>
            <a:ext cx="730086" cy="1262743"/>
          </a:xfrm>
          <a:prstGeom prst="flowChartManualInput">
            <a:avLst/>
          </a:prstGeom>
          <a:solidFill>
            <a:srgbClr val="99FFCC"/>
          </a:solidFill>
          <a:ln w="38100" cmpd="dbl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rot="10800000" vert="eaVert"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713232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dirty="0" smtClean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yª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66CC"/>
              </a:solidFill>
              <a:effectLst/>
              <a:uLnTx/>
              <a:uFillTx/>
              <a:latin typeface=".VnAvant" pitchFamily="34" charset="0"/>
              <a:ea typeface="+mn-ea"/>
              <a:cs typeface="+mn-cs"/>
            </a:endParaRPr>
          </a:p>
        </p:txBody>
      </p:sp>
      <p:sp>
        <p:nvSpPr>
          <p:cNvPr id="14" name="AutoShape 11">
            <a:hlinkClick r:id="" action="ppaction://noaction"/>
          </p:cNvPr>
          <p:cNvSpPr>
            <a:spLocks noChangeArrowheads="1"/>
          </p:cNvSpPr>
          <p:nvPr/>
        </p:nvSpPr>
        <p:spPr bwMode="auto">
          <a:xfrm rot="16200000">
            <a:off x="2766990" y="2476682"/>
            <a:ext cx="730205" cy="1358368"/>
          </a:xfrm>
          <a:prstGeom prst="flowChartManualInput">
            <a:avLst/>
          </a:prstGeom>
          <a:solidFill>
            <a:srgbClr val="FFCCFF"/>
          </a:solidFill>
          <a:ln w="38100" cmpd="dbl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vert="eaVert"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713232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>
                <a:solidFill>
                  <a:srgbClr val="FF0000"/>
                </a:solidFill>
                <a:latin typeface=".VnAvant" pitchFamily="34" charset="0"/>
              </a:rPr>
              <a:t>n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vant" pitchFamily="34" charset="0"/>
              <a:ea typeface="+mn-ea"/>
              <a:cs typeface="+mn-cs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377530" y="1884507"/>
            <a:ext cx="2287282" cy="877344"/>
          </a:xfrm>
          <a:prstGeom prst="rect">
            <a:avLst/>
          </a:prstGeom>
          <a:solidFill>
            <a:srgbClr val="00B0F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yªt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.VnAvant" pitchFamily="34" charset="0"/>
              <a:ea typeface="+mn-ea"/>
              <a:cs typeface="+mn-cs"/>
            </a:endParaRPr>
          </a:p>
        </p:txBody>
      </p:sp>
      <p:sp>
        <p:nvSpPr>
          <p:cNvPr id="17" name="AutoShape 10">
            <a:hlinkClick r:id="rId4" action="ppaction://hlinksldjump"/>
          </p:cNvPr>
          <p:cNvSpPr>
            <a:spLocks noChangeArrowheads="1"/>
          </p:cNvSpPr>
          <p:nvPr/>
        </p:nvSpPr>
        <p:spPr bwMode="auto">
          <a:xfrm rot="5400000">
            <a:off x="5643858" y="2495641"/>
            <a:ext cx="730086" cy="1262743"/>
          </a:xfrm>
          <a:prstGeom prst="flowChartManualInput">
            <a:avLst/>
          </a:prstGeom>
          <a:solidFill>
            <a:srgbClr val="99FFCC"/>
          </a:solidFill>
          <a:ln w="38100" cmpd="dbl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rot="10800000" vert="eaVert"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713232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dirty="0" smtClean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yª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66CC"/>
              </a:solidFill>
              <a:effectLst/>
              <a:uLnTx/>
              <a:uFillTx/>
              <a:latin typeface=".VnAvant" pitchFamily="34" charset="0"/>
              <a:ea typeface="+mn-ea"/>
              <a:cs typeface="+mn-cs"/>
            </a:endParaRPr>
          </a:p>
        </p:txBody>
      </p:sp>
      <p:sp>
        <p:nvSpPr>
          <p:cNvPr id="18" name="AutoShape 11">
            <a:hlinkClick r:id="" action="ppaction://noaction"/>
          </p:cNvPr>
          <p:cNvSpPr>
            <a:spLocks noChangeArrowheads="1"/>
          </p:cNvSpPr>
          <p:nvPr/>
        </p:nvSpPr>
        <p:spPr bwMode="auto">
          <a:xfrm rot="16200000">
            <a:off x="6620526" y="2447768"/>
            <a:ext cx="730205" cy="1358368"/>
          </a:xfrm>
          <a:prstGeom prst="flowChartManualInput">
            <a:avLst/>
          </a:prstGeom>
          <a:solidFill>
            <a:srgbClr val="FFCCFF"/>
          </a:solidFill>
          <a:ln w="38100" cmpd="dbl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vert="eaVert"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713232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>
                <a:solidFill>
                  <a:srgbClr val="FF0000"/>
                </a:solidFill>
                <a:latin typeface=".VnAvant" pitchFamily="34" charset="0"/>
              </a:rPr>
              <a:t>t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vant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42705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6" grpId="0" animBg="1"/>
      <p:bldP spid="17" grpId="0" animBg="1"/>
      <p:bldP spid="1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5715000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1291773" y="478974"/>
            <a:ext cx="7082971" cy="1407886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 smtClean="0">
              <a:solidFill>
                <a:srgbClr val="0000CC"/>
              </a:solidFill>
              <a:latin typeface=".VnAvant" pitchFamily="34" charset="0"/>
              <a:ea typeface="Tahoma" pitchFamily="34" charset="0"/>
              <a:cs typeface="Tahoma" pitchFamily="34" charset="0"/>
            </a:endParaRPr>
          </a:p>
          <a:p>
            <a:pPr algn="ctr"/>
            <a:endParaRPr lang="en-US" sz="2800" b="1" dirty="0">
              <a:solidFill>
                <a:srgbClr val="0000CC"/>
              </a:solidFill>
              <a:latin typeface=".VnAvant" pitchFamily="34" charset="0"/>
              <a:ea typeface="Tahoma" pitchFamily="34" charset="0"/>
              <a:cs typeface="Tahoma" pitchFamily="34" charset="0"/>
            </a:endParaRPr>
          </a:p>
          <a:p>
            <a:pPr algn="ctr"/>
            <a:endParaRPr lang="en-US" sz="2800" b="1" dirty="0">
              <a:solidFill>
                <a:srgbClr val="0000CC"/>
              </a:solidFill>
              <a:latin typeface=".VnAvant" pitchFamily="34" charset="0"/>
              <a:ea typeface="Tahoma" pitchFamily="34" charset="0"/>
              <a:cs typeface="Tahoma" pitchFamily="34" charset="0"/>
            </a:endParaRPr>
          </a:p>
          <a:p>
            <a:pPr algn="ctr"/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Bµi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 66</a:t>
            </a:r>
          </a:p>
          <a:p>
            <a:pPr algn="ctr"/>
            <a:r>
              <a:rPr lang="en-US" sz="6600" b="1" dirty="0" err="1" smtClean="0">
                <a:solidFill>
                  <a:srgbClr val="0000CC"/>
                </a:solidFill>
                <a:latin typeface=".VnAvant" pitchFamily="34" charset="0"/>
              </a:rPr>
              <a:t>yªn</a:t>
            </a:r>
            <a:r>
              <a:rPr lang="en-US" sz="6600" b="1" dirty="0" smtClean="0">
                <a:solidFill>
                  <a:srgbClr val="0000CC"/>
                </a:solidFill>
                <a:latin typeface=".VnAvant" pitchFamily="34" charset="0"/>
              </a:rPr>
              <a:t> – </a:t>
            </a:r>
            <a:r>
              <a:rPr lang="en-US" sz="6600" b="1" dirty="0" err="1" smtClean="0">
                <a:solidFill>
                  <a:srgbClr val="0000CC"/>
                </a:solidFill>
                <a:latin typeface=".VnAvant" pitchFamily="34" charset="0"/>
              </a:rPr>
              <a:t>yªt</a:t>
            </a:r>
            <a:endParaRPr lang="en-US" sz="6600" b="1" dirty="0">
              <a:solidFill>
                <a:srgbClr val="FF0000"/>
              </a:solidFill>
              <a:latin typeface=".VnAvant" pitchFamily="34" charset="0"/>
            </a:endParaRPr>
          </a:p>
          <a:p>
            <a:pPr algn="ctr"/>
            <a:r>
              <a:rPr lang="en-US" sz="6600" b="1" dirty="0" smtClean="0">
                <a:solidFill>
                  <a:srgbClr val="0000CC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  </a:t>
            </a:r>
            <a:r>
              <a:rPr lang="en-US" sz="6600" b="1" dirty="0">
                <a:solidFill>
                  <a:srgbClr val="0000CC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­</a:t>
            </a:r>
            <a:endParaRPr lang="en-US" sz="6600" b="1" dirty="0" smtClean="0">
              <a:solidFill>
                <a:srgbClr val="0000CC"/>
              </a:solidFill>
              <a:latin typeface=".VnAvant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06304" y="2076223"/>
            <a:ext cx="5592649" cy="2815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4035130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ountry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30" y="825500"/>
            <a:ext cx="9141569" cy="488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82550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10" name="Rectangle 6"/>
          <p:cNvSpPr txBox="1">
            <a:spLocks noChangeArrowheads="1"/>
          </p:cNvSpPr>
          <p:nvPr/>
        </p:nvSpPr>
        <p:spPr>
          <a:xfrm>
            <a:off x="130629" y="1014184"/>
            <a:ext cx="8868228" cy="4559302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 dirty="0">
              <a:solidFill>
                <a:srgbClr val="0000CC"/>
              </a:solidFill>
              <a:latin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0629" y="128599"/>
            <a:ext cx="29173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00CC"/>
                </a:solidFill>
                <a:latin typeface=".VnAvant" pitchFamily="34" charset="0"/>
              </a:rPr>
              <a:t>1. </a:t>
            </a:r>
            <a:r>
              <a:rPr lang="en-US" sz="3200" b="1" dirty="0" err="1" smtClean="0">
                <a:solidFill>
                  <a:srgbClr val="0000CC"/>
                </a:solidFill>
                <a:latin typeface=".VnAvant" pitchFamily="34" charset="0"/>
              </a:rPr>
              <a:t>Lµm</a:t>
            </a:r>
            <a:r>
              <a:rPr lang="en-US" sz="3200" b="1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.VnAvant" pitchFamily="34" charset="0"/>
              </a:rPr>
              <a:t>quen</a:t>
            </a:r>
            <a:endParaRPr lang="en-US" sz="3200" b="1" dirty="0">
              <a:solidFill>
                <a:srgbClr val="0000CC"/>
              </a:solidFill>
              <a:latin typeface=".VnAvant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547257" y="4069505"/>
            <a:ext cx="473891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 smtClean="0">
                <a:solidFill>
                  <a:srgbClr val="FF0000"/>
                </a:solidFill>
                <a:latin typeface=".VnAvant" pitchFamily="34" charset="0"/>
              </a:rPr>
              <a:t>yªn</a:t>
            </a:r>
            <a:r>
              <a:rPr lang="en-US" sz="6000" b="1" dirty="0" smtClean="0">
                <a:latin typeface=".VnAvant" pitchFamily="34" charset="0"/>
              </a:rPr>
              <a:t> </a:t>
            </a:r>
            <a:r>
              <a:rPr lang="en-US" sz="6000" b="1" dirty="0" err="1" smtClean="0">
                <a:latin typeface=".VnAvant" pitchFamily="34" charset="0"/>
              </a:rPr>
              <a:t>ngựa</a:t>
            </a:r>
            <a:endParaRPr lang="en-US" sz="60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158055" y="1014184"/>
            <a:ext cx="2434772" cy="2946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06730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ountry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30" y="825500"/>
            <a:ext cx="9141569" cy="488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82550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10" name="Rectangle 6"/>
          <p:cNvSpPr txBox="1">
            <a:spLocks noChangeArrowheads="1"/>
          </p:cNvSpPr>
          <p:nvPr/>
        </p:nvSpPr>
        <p:spPr>
          <a:xfrm>
            <a:off x="130629" y="1014184"/>
            <a:ext cx="8868228" cy="4559302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 dirty="0">
              <a:solidFill>
                <a:srgbClr val="0000CC"/>
              </a:solidFill>
              <a:latin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0629" y="128599"/>
            <a:ext cx="29173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00CC"/>
                </a:solidFill>
                <a:latin typeface=".VnAvant" pitchFamily="34" charset="0"/>
              </a:rPr>
              <a:t>1. </a:t>
            </a:r>
            <a:r>
              <a:rPr lang="en-US" sz="3200" b="1" dirty="0" err="1" smtClean="0">
                <a:solidFill>
                  <a:srgbClr val="0000CC"/>
                </a:solidFill>
                <a:latin typeface=".VnAvant" pitchFamily="34" charset="0"/>
              </a:rPr>
              <a:t>Lµm</a:t>
            </a:r>
            <a:r>
              <a:rPr lang="en-US" sz="3200" b="1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.VnAvant" pitchFamily="34" charset="0"/>
              </a:rPr>
              <a:t>quen</a:t>
            </a:r>
            <a:endParaRPr lang="en-US" sz="3200" b="1" dirty="0">
              <a:solidFill>
                <a:srgbClr val="0000CC"/>
              </a:solidFill>
              <a:latin typeface=".VnAvant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214562" y="3828864"/>
            <a:ext cx="343988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latin typeface=".VnAvant" pitchFamily="34" charset="0"/>
              </a:rPr>
              <a:t>Nam </a:t>
            </a:r>
            <a:r>
              <a:rPr lang="en-US" sz="5400" b="1" dirty="0" err="1" smtClean="0">
                <a:solidFill>
                  <a:srgbClr val="FF0000"/>
                </a:solidFill>
                <a:latin typeface=".VnAvant" pitchFamily="34" charset="0"/>
              </a:rPr>
              <a:t>yÕt</a:t>
            </a:r>
            <a:endParaRPr lang="en-US" sz="54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41801" y="1371386"/>
            <a:ext cx="3814989" cy="21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28598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6687" y="690562"/>
            <a:ext cx="8991829" cy="433387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30628" y="56029"/>
            <a:ext cx="85489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2.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T×m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tiÕng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cã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vÇn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</a:rPr>
              <a:t>yªn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?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TiÕng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cã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vÇn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</a:rPr>
              <a:t>yªt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?</a:t>
            </a:r>
            <a:endParaRPr lang="en-US" sz="2800" b="1" dirty="0">
              <a:solidFill>
                <a:srgbClr val="006600"/>
              </a:solidFill>
              <a:latin typeface=".VnAvant" pitchFamily="34" charset="0"/>
            </a:endParaRPr>
          </a:p>
        </p:txBody>
      </p:sp>
      <p:sp>
        <p:nvSpPr>
          <p:cNvPr id="15" name="Line 45"/>
          <p:cNvSpPr>
            <a:spLocks noChangeShapeType="1"/>
          </p:cNvSpPr>
          <p:nvPr/>
        </p:nvSpPr>
        <p:spPr bwMode="auto">
          <a:xfrm>
            <a:off x="14516" y="585910"/>
            <a:ext cx="9144000" cy="0"/>
          </a:xfrm>
          <a:prstGeom prst="line">
            <a:avLst/>
          </a:prstGeom>
          <a:noFill/>
          <a:ln w="28575" cap="rnd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1915886" y="1132118"/>
            <a:ext cx="1291772" cy="72571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V="1">
            <a:off x="5196114" y="1494973"/>
            <a:ext cx="1045029" cy="76925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>
            <a:off x="2336800" y="3242127"/>
            <a:ext cx="870858" cy="74930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V="1">
            <a:off x="5196114" y="3875314"/>
            <a:ext cx="827315" cy="5080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225152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>
            <p:custDataLst>
              <p:tags r:id="rId1"/>
            </p:custDataLst>
          </p:nvPr>
        </p:nvSpPr>
        <p:spPr>
          <a:xfrm>
            <a:off x="1519972" y="1620401"/>
            <a:ext cx="6677877" cy="2298455"/>
          </a:xfrm>
          <a:prstGeom prst="roundRect">
            <a:avLst/>
          </a:prstGeom>
          <a:solidFill>
            <a:srgbClr val="002060"/>
          </a:solidFill>
          <a:ln>
            <a:solidFill>
              <a:srgbClr val="FFFF99"/>
            </a:solidFill>
            <a:prstDash val="sysDash"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</a:pPr>
            <a:r>
              <a:rPr lang="en-US" sz="4000" b="1" dirty="0" err="1">
                <a:solidFill>
                  <a:srgbClr val="FFFF00"/>
                </a:solidFill>
                <a:latin typeface=".VnAvant" pitchFamily="34" charset="0"/>
              </a:rPr>
              <a:t>T×m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4000" b="1" dirty="0" err="1" smtClean="0">
                <a:solidFill>
                  <a:srgbClr val="FFFF00"/>
                </a:solidFill>
                <a:latin typeface=".VnAvant" pitchFamily="34" charset="0"/>
              </a:rPr>
              <a:t>tiÕng</a:t>
            </a:r>
            <a:r>
              <a:rPr lang="en-US" sz="4000" b="1" dirty="0" smtClean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.VnAvant" pitchFamily="34" charset="0"/>
              </a:rPr>
              <a:t>cã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4000" b="1" dirty="0" err="1" smtClean="0">
                <a:solidFill>
                  <a:srgbClr val="FFFF00"/>
                </a:solidFill>
                <a:latin typeface=".VnAvant" pitchFamily="34" charset="0"/>
              </a:rPr>
              <a:t>vÇn</a:t>
            </a:r>
            <a:r>
              <a:rPr lang="en-US" sz="4000" b="1" dirty="0" smtClean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.VnAvant" pitchFamily="34" charset="0"/>
              </a:rPr>
              <a:t>yªn</a:t>
            </a:r>
            <a:endParaRPr lang="en-US" sz="4000" b="1" dirty="0">
              <a:solidFill>
                <a:srgbClr val="FF0000"/>
              </a:solidFill>
              <a:latin typeface=".VnAvant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4000" b="1" dirty="0" smtClean="0">
                <a:solidFill>
                  <a:srgbClr val="FFFF00"/>
                </a:solidFill>
                <a:latin typeface=".VnAvant" pitchFamily="34" charset="0"/>
              </a:rPr>
              <a:t>vµ </a:t>
            </a:r>
            <a:r>
              <a:rPr lang="en-US" sz="4000" b="1" dirty="0" err="1" smtClean="0">
                <a:solidFill>
                  <a:srgbClr val="FFFF00"/>
                </a:solidFill>
                <a:latin typeface=".VnAvant" pitchFamily="34" charset="0"/>
              </a:rPr>
              <a:t>tiÕng</a:t>
            </a:r>
            <a:r>
              <a:rPr lang="en-US" sz="4000" b="1" dirty="0" smtClean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4000" b="1" dirty="0" err="1" smtClean="0">
                <a:solidFill>
                  <a:srgbClr val="FFFF00"/>
                </a:solidFill>
                <a:latin typeface=".VnAvant" pitchFamily="34" charset="0"/>
              </a:rPr>
              <a:t>cã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4000" b="1" dirty="0" err="1" smtClean="0">
                <a:solidFill>
                  <a:srgbClr val="FFFF00"/>
                </a:solidFill>
                <a:latin typeface=".VnAvant" pitchFamily="34" charset="0"/>
              </a:rPr>
              <a:t>vÇn</a:t>
            </a:r>
            <a:r>
              <a:rPr lang="en-US" sz="4000" b="1" dirty="0" smtClean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.VnAvant" pitchFamily="34" charset="0"/>
              </a:rPr>
              <a:t>yªt</a:t>
            </a:r>
            <a:r>
              <a:rPr lang="en-US" sz="4000" b="1" dirty="0" smtClean="0">
                <a:solidFill>
                  <a:srgbClr val="FFFF00"/>
                </a:solidFill>
                <a:latin typeface=".VnAvant" pitchFamily="34" charset="0"/>
              </a:rPr>
              <a:t>.</a:t>
            </a:r>
            <a:endParaRPr lang="vi-VN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50112261"/>
      </p:ext>
    </p:extLst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30628" y="56029"/>
            <a:ext cx="38027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3.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</a:rPr>
              <a:t>Ghi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</a:rPr>
              <a:t>nhí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: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5" name="Line 45"/>
          <p:cNvSpPr>
            <a:spLocks noChangeShapeType="1"/>
          </p:cNvSpPr>
          <p:nvPr/>
        </p:nvSpPr>
        <p:spPr bwMode="auto">
          <a:xfrm>
            <a:off x="14516" y="585910"/>
            <a:ext cx="9144000" cy="0"/>
          </a:xfrm>
          <a:prstGeom prst="line">
            <a:avLst/>
          </a:prstGeom>
          <a:noFill/>
          <a:ln w="28575" cap="rnd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1889" y="811442"/>
            <a:ext cx="4086225" cy="18573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88168" y="2604863"/>
            <a:ext cx="4105275" cy="1876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15874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30628" y="56029"/>
            <a:ext cx="38027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4.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</a:rPr>
              <a:t>TËp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 ®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</a:rPr>
              <a:t>äc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: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271776" y="15573"/>
            <a:ext cx="31229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C00000"/>
                </a:solidFill>
                <a:latin typeface=".VnAvant" pitchFamily="34" charset="0"/>
              </a:rPr>
              <a:t>Nam </a:t>
            </a:r>
            <a:r>
              <a:rPr lang="en-US" sz="2800" b="1" dirty="0" err="1" smtClean="0">
                <a:solidFill>
                  <a:srgbClr val="C00000"/>
                </a:solidFill>
                <a:latin typeface=".VnAvant" pitchFamily="34" charset="0"/>
              </a:rPr>
              <a:t>YÕt</a:t>
            </a:r>
            <a:r>
              <a:rPr lang="en-US" sz="2800" b="1" dirty="0" smtClean="0">
                <a:solidFill>
                  <a:srgbClr val="C000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.VnAvant" pitchFamily="34" charset="0"/>
              </a:rPr>
              <a:t>cña</a:t>
            </a:r>
            <a:r>
              <a:rPr lang="en-US" sz="2800" b="1" dirty="0" smtClean="0">
                <a:solidFill>
                  <a:srgbClr val="C000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.VnAvant" pitchFamily="34" charset="0"/>
              </a:rPr>
              <a:t>em</a:t>
            </a:r>
            <a:endParaRPr lang="en-US" sz="2800" b="1" dirty="0">
              <a:solidFill>
                <a:srgbClr val="C00000"/>
              </a:solidFill>
              <a:latin typeface=".VnAvant" pitchFamily="34" charset="0"/>
            </a:endParaRPr>
          </a:p>
        </p:txBody>
      </p:sp>
      <p:sp>
        <p:nvSpPr>
          <p:cNvPr id="19" name="Line 45"/>
          <p:cNvSpPr>
            <a:spLocks noChangeShapeType="1"/>
          </p:cNvSpPr>
          <p:nvPr/>
        </p:nvSpPr>
        <p:spPr bwMode="auto">
          <a:xfrm>
            <a:off x="14516" y="571396"/>
            <a:ext cx="9144000" cy="0"/>
          </a:xfrm>
          <a:prstGeom prst="line">
            <a:avLst/>
          </a:prstGeom>
          <a:noFill/>
          <a:ln w="28575" cap="rnd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0628" y="608565"/>
            <a:ext cx="2702250" cy="1720817"/>
          </a:xfrm>
          <a:prstGeom prst="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87087" y="608565"/>
            <a:ext cx="2245215" cy="1728235"/>
          </a:xfrm>
          <a:prstGeom prst="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40405" y="608567"/>
            <a:ext cx="2543294" cy="1728234"/>
          </a:xfrm>
          <a:prstGeom prst="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108466" y="3374556"/>
            <a:ext cx="2526562" cy="1676415"/>
          </a:xfrm>
          <a:prstGeom prst="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23200" y="3408056"/>
            <a:ext cx="2404136" cy="1615391"/>
          </a:xfrm>
          <a:prstGeom prst="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  <p:sp>
        <p:nvSpPr>
          <p:cNvPr id="15" name="TextBox 14"/>
          <p:cNvSpPr txBox="1"/>
          <p:nvPr/>
        </p:nvSpPr>
        <p:spPr>
          <a:xfrm>
            <a:off x="17745" y="2329382"/>
            <a:ext cx="29280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 smtClean="0">
                <a:latin typeface=".VnAvant" pitchFamily="34" charset="0"/>
              </a:rPr>
              <a:t>Nam </a:t>
            </a:r>
            <a:r>
              <a:rPr lang="en-US" sz="1800" b="1" dirty="0" err="1" smtClean="0">
                <a:latin typeface=".VnAvant" pitchFamily="34" charset="0"/>
              </a:rPr>
              <a:t>YÕt</a:t>
            </a:r>
            <a:r>
              <a:rPr lang="en-US" sz="1800" b="1" dirty="0" smtClean="0">
                <a:latin typeface=".VnAvant" pitchFamily="34" charset="0"/>
              </a:rPr>
              <a:t> </a:t>
            </a:r>
            <a:r>
              <a:rPr lang="en-US" sz="1800" b="1" dirty="0" err="1" smtClean="0">
                <a:latin typeface=".VnAvant" pitchFamily="34" charset="0"/>
              </a:rPr>
              <a:t>n»m</a:t>
            </a:r>
            <a:r>
              <a:rPr lang="en-US" sz="1800" b="1" dirty="0" smtClean="0">
                <a:latin typeface=".VnAvant" pitchFamily="34" charset="0"/>
              </a:rPr>
              <a:t> </a:t>
            </a:r>
            <a:r>
              <a:rPr lang="en-US" sz="1800" b="1" dirty="0" err="1" smtClean="0">
                <a:latin typeface=".VnAvant" pitchFamily="34" charset="0"/>
              </a:rPr>
              <a:t>gi÷a</a:t>
            </a:r>
            <a:r>
              <a:rPr lang="en-US" sz="1800" b="1" dirty="0" smtClean="0">
                <a:latin typeface=".VnAvant" pitchFamily="34" charset="0"/>
              </a:rPr>
              <a:t> </a:t>
            </a:r>
            <a:r>
              <a:rPr lang="en-US" sz="1800" b="1" dirty="0" err="1" smtClean="0">
                <a:latin typeface=".VnAvant" pitchFamily="34" charset="0"/>
              </a:rPr>
              <a:t>biÓn</a:t>
            </a:r>
            <a:r>
              <a:rPr lang="en-US" sz="1800" b="1" dirty="0" smtClean="0">
                <a:latin typeface=".VnAvant" pitchFamily="34" charset="0"/>
              </a:rPr>
              <a:t>, </a:t>
            </a:r>
            <a:r>
              <a:rPr lang="en-US" sz="1800" b="1" dirty="0" err="1" smtClean="0">
                <a:latin typeface=".VnAvant" pitchFamily="34" charset="0"/>
              </a:rPr>
              <a:t>nh</a:t>
            </a:r>
            <a:r>
              <a:rPr lang="en-US" sz="1800" b="1" dirty="0" smtClean="0">
                <a:latin typeface=".VnAvant" pitchFamily="34" charset="0"/>
              </a:rPr>
              <a:t>­ </a:t>
            </a:r>
            <a:r>
              <a:rPr lang="en-US" sz="1800" b="1" dirty="0" err="1" smtClean="0">
                <a:latin typeface=".VnAvant" pitchFamily="34" charset="0"/>
              </a:rPr>
              <a:t>nÐt</a:t>
            </a:r>
            <a:r>
              <a:rPr lang="en-US" sz="1800" b="1" dirty="0" smtClean="0">
                <a:latin typeface=".VnAvant" pitchFamily="34" charset="0"/>
              </a:rPr>
              <a:t> </a:t>
            </a:r>
            <a:r>
              <a:rPr lang="en-US" sz="1800" b="1" dirty="0" err="1" smtClean="0">
                <a:latin typeface=".VnAvant" pitchFamily="34" charset="0"/>
              </a:rPr>
              <a:t>chÊm</a:t>
            </a:r>
            <a:r>
              <a:rPr lang="en-US" sz="1800" b="1" dirty="0" smtClean="0">
                <a:latin typeface=".VnAvant" pitchFamily="34" charset="0"/>
              </a:rPr>
              <a:t> </a:t>
            </a:r>
            <a:r>
              <a:rPr lang="en-US" sz="1800" b="1" dirty="0" err="1" smtClean="0">
                <a:latin typeface=".VnAvant" pitchFamily="34" charset="0"/>
              </a:rPr>
              <a:t>nhá</a:t>
            </a:r>
            <a:r>
              <a:rPr lang="en-US" sz="1800" b="1" dirty="0" smtClean="0">
                <a:latin typeface=".VnAvant" pitchFamily="34" charset="0"/>
              </a:rPr>
              <a:t> </a:t>
            </a:r>
            <a:r>
              <a:rPr lang="en-US" sz="1800" b="1" dirty="0" err="1" smtClean="0">
                <a:latin typeface=".VnAvant" pitchFamily="34" charset="0"/>
              </a:rPr>
              <a:t>trªn</a:t>
            </a:r>
            <a:r>
              <a:rPr lang="en-US" sz="1800" b="1" dirty="0" smtClean="0">
                <a:latin typeface=".VnAvant" pitchFamily="34" charset="0"/>
              </a:rPr>
              <a:t> </a:t>
            </a:r>
            <a:r>
              <a:rPr lang="en-US" sz="1800" b="1" dirty="0" err="1" smtClean="0">
                <a:latin typeface=".VnAvant" pitchFamily="34" charset="0"/>
              </a:rPr>
              <a:t>b¶n</a:t>
            </a:r>
            <a:r>
              <a:rPr lang="en-US" sz="1800" b="1" dirty="0" smtClean="0">
                <a:latin typeface=".VnAvant" pitchFamily="34" charset="0"/>
              </a:rPr>
              <a:t> ®å </a:t>
            </a:r>
            <a:r>
              <a:rPr lang="en-US" sz="1800" b="1" dirty="0" err="1" smtClean="0">
                <a:latin typeface=".VnAvant" pitchFamily="34" charset="0"/>
              </a:rPr>
              <a:t>ViÖt</a:t>
            </a:r>
            <a:r>
              <a:rPr lang="en-US" sz="1800" b="1" dirty="0" smtClean="0">
                <a:latin typeface=".VnAvant" pitchFamily="34" charset="0"/>
              </a:rPr>
              <a:t> Nam.</a:t>
            </a:r>
            <a:endParaRPr lang="en-US" sz="1800" b="1" dirty="0">
              <a:latin typeface=".VnAvant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305341" y="2365828"/>
            <a:ext cx="25866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 err="1" smtClean="0">
                <a:latin typeface=".VnAvant" pitchFamily="34" charset="0"/>
              </a:rPr>
              <a:t>Tõ</a:t>
            </a:r>
            <a:r>
              <a:rPr lang="en-US" sz="1800" b="1" dirty="0" smtClean="0">
                <a:latin typeface=".VnAvant" pitchFamily="34" charset="0"/>
              </a:rPr>
              <a:t> </a:t>
            </a:r>
            <a:r>
              <a:rPr lang="en-US" sz="1800" b="1" dirty="0" err="1" smtClean="0">
                <a:latin typeface=".VnAvant" pitchFamily="34" charset="0"/>
              </a:rPr>
              <a:t>x­a</a:t>
            </a:r>
            <a:r>
              <a:rPr lang="en-US" sz="1800" b="1" dirty="0" smtClean="0">
                <a:latin typeface=".VnAvant" pitchFamily="34" charset="0"/>
              </a:rPr>
              <a:t>, </a:t>
            </a:r>
            <a:r>
              <a:rPr lang="en-US" sz="1800" b="1" dirty="0" err="1" smtClean="0">
                <a:latin typeface=".VnAvant" pitchFamily="34" charset="0"/>
              </a:rPr>
              <a:t>ViÖt</a:t>
            </a:r>
            <a:r>
              <a:rPr lang="en-US" sz="1800" b="1" dirty="0" smtClean="0">
                <a:latin typeface=".VnAvant" pitchFamily="34" charset="0"/>
              </a:rPr>
              <a:t> Nam ®· </a:t>
            </a:r>
            <a:r>
              <a:rPr lang="en-US" sz="1800" b="1" dirty="0" err="1" smtClean="0">
                <a:latin typeface=".VnAvant" pitchFamily="34" charset="0"/>
              </a:rPr>
              <a:t>lµm</a:t>
            </a:r>
            <a:r>
              <a:rPr lang="en-US" sz="1800" b="1" dirty="0" smtClean="0">
                <a:latin typeface=".VnAvant" pitchFamily="34" charset="0"/>
              </a:rPr>
              <a:t> </a:t>
            </a:r>
            <a:r>
              <a:rPr lang="en-US" sz="1800" b="1" dirty="0" err="1" smtClean="0">
                <a:latin typeface=".VnAvant" pitchFamily="34" charset="0"/>
              </a:rPr>
              <a:t>chủ</a:t>
            </a:r>
            <a:r>
              <a:rPr lang="en-US" sz="1800" b="1" dirty="0" smtClean="0">
                <a:latin typeface=".VnAvant" pitchFamily="34" charset="0"/>
              </a:rPr>
              <a:t> Nam </a:t>
            </a:r>
            <a:r>
              <a:rPr lang="en-US" sz="1800" b="1" dirty="0" err="1" smtClean="0">
                <a:latin typeface=".VnAvant" pitchFamily="34" charset="0"/>
              </a:rPr>
              <a:t>YÕt</a:t>
            </a:r>
            <a:endParaRPr lang="en-US" sz="1800" b="1" dirty="0">
              <a:latin typeface=".VnAvant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18744" y="2360810"/>
            <a:ext cx="25866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 smtClean="0">
                <a:latin typeface=".VnAvant" pitchFamily="34" charset="0"/>
              </a:rPr>
              <a:t>Nam </a:t>
            </a:r>
            <a:r>
              <a:rPr lang="en-US" sz="1800" b="1" dirty="0" err="1" smtClean="0">
                <a:latin typeface=".VnAvant" pitchFamily="34" charset="0"/>
              </a:rPr>
              <a:t>YÕt</a:t>
            </a:r>
            <a:r>
              <a:rPr lang="en-US" sz="1800" b="1" dirty="0" smtClean="0">
                <a:latin typeface=".VnAvant" pitchFamily="34" charset="0"/>
              </a:rPr>
              <a:t> </a:t>
            </a:r>
            <a:r>
              <a:rPr lang="en-US" sz="1800" b="1" dirty="0" err="1" smtClean="0">
                <a:latin typeface=".VnAvant" pitchFamily="34" charset="0"/>
              </a:rPr>
              <a:t>cã</a:t>
            </a:r>
            <a:r>
              <a:rPr lang="en-US" sz="1800" b="1" dirty="0" smtClean="0">
                <a:latin typeface=".VnAvant" pitchFamily="34" charset="0"/>
              </a:rPr>
              <a:t> </a:t>
            </a:r>
            <a:r>
              <a:rPr lang="en-US" sz="1800" b="1" dirty="0" err="1" smtClean="0">
                <a:latin typeface=".VnAvant" pitchFamily="34" charset="0"/>
              </a:rPr>
              <a:t>nh</a:t>
            </a:r>
            <a:r>
              <a:rPr lang="en-US" sz="1800" b="1" dirty="0" smtClean="0">
                <a:latin typeface=".VnAvant" pitchFamily="34" charset="0"/>
              </a:rPr>
              <a:t>µ </a:t>
            </a:r>
            <a:r>
              <a:rPr lang="en-US" sz="1800" b="1" dirty="0" err="1" smtClean="0">
                <a:latin typeface=".VnAvant" pitchFamily="34" charset="0"/>
              </a:rPr>
              <a:t>cöa</a:t>
            </a:r>
            <a:r>
              <a:rPr lang="en-US" sz="1800" b="1" dirty="0" smtClean="0">
                <a:latin typeface=".VnAvant" pitchFamily="34" charset="0"/>
              </a:rPr>
              <a:t>, </a:t>
            </a:r>
            <a:r>
              <a:rPr lang="en-US" sz="1800" b="1" dirty="0" err="1" smtClean="0">
                <a:latin typeface=".VnAvant" pitchFamily="34" charset="0"/>
              </a:rPr>
              <a:t>cã</a:t>
            </a:r>
            <a:r>
              <a:rPr lang="en-US" sz="1800" b="1" dirty="0" smtClean="0">
                <a:latin typeface=".VnAvant" pitchFamily="34" charset="0"/>
              </a:rPr>
              <a:t> ®</a:t>
            </a:r>
            <a:r>
              <a:rPr lang="en-US" sz="1800" b="1" dirty="0" err="1" smtClean="0">
                <a:latin typeface=".VnAvant" pitchFamily="34" charset="0"/>
              </a:rPr>
              <a:t>Ìn</a:t>
            </a:r>
            <a:r>
              <a:rPr lang="en-US" sz="1800" b="1" dirty="0" smtClean="0">
                <a:latin typeface=".VnAvant" pitchFamily="34" charset="0"/>
              </a:rPr>
              <a:t> </a:t>
            </a:r>
            <a:r>
              <a:rPr lang="en-US" sz="1800" b="1" dirty="0" err="1" smtClean="0">
                <a:latin typeface=".VnAvant" pitchFamily="34" charset="0"/>
              </a:rPr>
              <a:t>biÓn</a:t>
            </a:r>
            <a:r>
              <a:rPr lang="en-US" sz="1800" b="1" dirty="0" smtClean="0">
                <a:latin typeface=".VnAvant" pitchFamily="34" charset="0"/>
              </a:rPr>
              <a:t> </a:t>
            </a:r>
            <a:endParaRPr lang="en-US" sz="1800" b="1" dirty="0">
              <a:latin typeface=".VnAvant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172162" y="5134431"/>
            <a:ext cx="29062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 err="1" smtClean="0">
                <a:latin typeface=".VnAvant" pitchFamily="34" charset="0"/>
              </a:rPr>
              <a:t>ChiÕn</a:t>
            </a:r>
            <a:r>
              <a:rPr lang="en-US" sz="1800" b="1" dirty="0" smtClean="0">
                <a:latin typeface=".VnAvant" pitchFamily="34" charset="0"/>
              </a:rPr>
              <a:t> </a:t>
            </a:r>
            <a:r>
              <a:rPr lang="en-US" sz="1800" b="1" dirty="0" err="1" smtClean="0">
                <a:latin typeface=".VnAvant" pitchFamily="34" charset="0"/>
              </a:rPr>
              <a:t>sÜ</a:t>
            </a:r>
            <a:r>
              <a:rPr lang="en-US" sz="1800" b="1" dirty="0" smtClean="0">
                <a:latin typeface=".VnAvant" pitchFamily="34" charset="0"/>
              </a:rPr>
              <a:t> ë ®ã </a:t>
            </a:r>
            <a:r>
              <a:rPr lang="en-US" sz="1800" b="1" dirty="0" err="1" smtClean="0">
                <a:latin typeface=".VnAvant" pitchFamily="34" charset="0"/>
              </a:rPr>
              <a:t>nh</a:t>
            </a:r>
            <a:r>
              <a:rPr lang="en-US" sz="1800" b="1" dirty="0" smtClean="0">
                <a:latin typeface=".VnAvant" pitchFamily="34" charset="0"/>
              </a:rPr>
              <a:t>­ </a:t>
            </a:r>
            <a:r>
              <a:rPr lang="en-US" sz="1800" b="1" dirty="0" smtClean="0">
                <a:latin typeface=".VnAvant" pitchFamily="34" charset="0"/>
              </a:rPr>
              <a:t>ë </a:t>
            </a:r>
            <a:r>
              <a:rPr lang="en-US" sz="1800" b="1" dirty="0" err="1" smtClean="0">
                <a:latin typeface=".VnAvant" pitchFamily="34" charset="0"/>
              </a:rPr>
              <a:t>nh</a:t>
            </a:r>
            <a:r>
              <a:rPr lang="en-US" sz="1800" b="1" dirty="0" smtClean="0">
                <a:latin typeface=".VnAvant" pitchFamily="34" charset="0"/>
              </a:rPr>
              <a:t>µ</a:t>
            </a:r>
            <a:endParaRPr lang="en-US" sz="1800" b="1" dirty="0">
              <a:latin typeface=".VnAvant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927127" y="5068887"/>
            <a:ext cx="29062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 smtClean="0">
                <a:latin typeface=".VnAvant" pitchFamily="34" charset="0"/>
              </a:rPr>
              <a:t>Nam </a:t>
            </a:r>
            <a:r>
              <a:rPr lang="en-US" sz="1800" b="1" dirty="0" err="1" smtClean="0">
                <a:latin typeface=".VnAvant" pitchFamily="34" charset="0"/>
              </a:rPr>
              <a:t>YÕt</a:t>
            </a:r>
            <a:r>
              <a:rPr lang="en-US" sz="1800" b="1" dirty="0" smtClean="0">
                <a:latin typeface=".VnAvant" pitchFamily="34" charset="0"/>
              </a:rPr>
              <a:t> lµ </a:t>
            </a:r>
            <a:r>
              <a:rPr lang="en-US" sz="1800" b="1" dirty="0" err="1" smtClean="0">
                <a:latin typeface=".VnAvant" pitchFamily="34" charset="0"/>
              </a:rPr>
              <a:t>bé</a:t>
            </a:r>
            <a:r>
              <a:rPr lang="en-US" sz="1800" b="1" dirty="0" smtClean="0">
                <a:latin typeface=".VnAvant" pitchFamily="34" charset="0"/>
              </a:rPr>
              <a:t> </a:t>
            </a:r>
            <a:r>
              <a:rPr lang="en-US" sz="1800" b="1" dirty="0" err="1" smtClean="0">
                <a:latin typeface=".VnAvant" pitchFamily="34" charset="0"/>
              </a:rPr>
              <a:t>phËn</a:t>
            </a:r>
            <a:r>
              <a:rPr lang="en-US" sz="1800" b="1" dirty="0" smtClean="0">
                <a:latin typeface=".VnAvant" pitchFamily="34" charset="0"/>
              </a:rPr>
              <a:t> </a:t>
            </a:r>
            <a:r>
              <a:rPr lang="en-US" sz="1800" b="1" dirty="0" err="1" smtClean="0">
                <a:latin typeface=".VnAvant" pitchFamily="34" charset="0"/>
              </a:rPr>
              <a:t>cña</a:t>
            </a:r>
            <a:r>
              <a:rPr lang="en-US" sz="1800" b="1" dirty="0" smtClean="0">
                <a:latin typeface=".VnAvant" pitchFamily="34" charset="0"/>
              </a:rPr>
              <a:t> c¬ </a:t>
            </a:r>
            <a:r>
              <a:rPr lang="en-US" sz="1800" b="1" dirty="0" err="1" smtClean="0">
                <a:latin typeface=".VnAvant" pitchFamily="34" charset="0"/>
              </a:rPr>
              <a:t>thÓ</a:t>
            </a:r>
            <a:r>
              <a:rPr lang="en-US" sz="1800" b="1" dirty="0" smtClean="0">
                <a:latin typeface=".VnAvant" pitchFamily="34" charset="0"/>
              </a:rPr>
              <a:t> </a:t>
            </a:r>
            <a:r>
              <a:rPr lang="en-US" sz="1800" b="1" dirty="0" err="1" smtClean="0">
                <a:latin typeface=".VnAvant" pitchFamily="34" charset="0"/>
              </a:rPr>
              <a:t>ViÖt</a:t>
            </a:r>
            <a:r>
              <a:rPr lang="en-US" sz="1800" b="1" dirty="0" smtClean="0">
                <a:latin typeface=".VnAvant" pitchFamily="34" charset="0"/>
              </a:rPr>
              <a:t> Nam</a:t>
            </a:r>
            <a:endParaRPr lang="en-US" sz="1800" b="1" dirty="0"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07862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9&quot;/&gt;&lt;lineCharCount val=&quot;8&quot;/&gt;&lt;/TableIndex&gt;&lt;/ShapeTextInfo&gt;"/>
  <p:tag name="PRESENTER_SHAPEINFO" val="&lt;ThreeDShapeInfo&gt;&lt;uuid val=&quot;{DD717422-DD77-45E8-B608-306E7B72B0A7}&quot;/&gt;&lt;isInvalidForFieldText val=&quot;0&quot;/&gt;&lt;Image&gt;&lt;filename val=&quot;C:\Users\BachKim101\Documents\My Adobe Presentations\BINH NGO DAI CAO\data\asimages\{DD717422-DD77-45E8-B608-306E7B72B0A7}_5.png&quot;/&gt;&lt;left val=&quot;114&quot;/&gt;&lt;top val=&quot;124&quot;/&gt;&lt;width val=&quot;151&quot;/&gt;&lt;height val=&quot;82&quot;/&gt;&lt;hasText val=&quot;1&quot;/&gt;&lt;/Image&gt;&lt;/ThreeDShapeInfo&gt;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2442</TotalTime>
  <Words>357</Words>
  <Application>Microsoft Office PowerPoint</Application>
  <PresentationFormat>On-screen Show (16:10)</PresentationFormat>
  <Paragraphs>69</Paragraphs>
  <Slides>19</Slides>
  <Notes>8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7" baseType="lpstr">
      <vt:lpstr>Arial</vt:lpstr>
      <vt:lpstr>Calibri</vt:lpstr>
      <vt:lpstr>Times New Roman</vt:lpstr>
      <vt:lpstr>.VnAvant</vt:lpstr>
      <vt:lpstr>Tahoma</vt:lpstr>
      <vt:lpstr>VNI-Thufap2</vt:lpstr>
      <vt:lpstr>宋体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张 晓芳</dc:creator>
  <cp:lastModifiedBy>Giangnth</cp:lastModifiedBy>
  <cp:revision>310</cp:revision>
  <dcterms:created xsi:type="dcterms:W3CDTF">2020-02-10T09:35:50Z</dcterms:created>
  <dcterms:modified xsi:type="dcterms:W3CDTF">2020-11-29T07:47:15Z</dcterms:modified>
</cp:coreProperties>
</file>