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257" r:id="rId4"/>
    <p:sldId id="355" r:id="rId5"/>
    <p:sldId id="351" r:id="rId6"/>
    <p:sldId id="359" r:id="rId7"/>
    <p:sldId id="360" r:id="rId8"/>
    <p:sldId id="356" r:id="rId9"/>
    <p:sldId id="358" r:id="rId10"/>
    <p:sldId id="369" r:id="rId11"/>
    <p:sldId id="362" r:id="rId12"/>
    <p:sldId id="363" r:id="rId13"/>
    <p:sldId id="323" r:id="rId14"/>
    <p:sldId id="364" r:id="rId15"/>
    <p:sldId id="365" r:id="rId16"/>
    <p:sldId id="367" r:id="rId17"/>
    <p:sldId id="368" r:id="rId18"/>
    <p:sldId id="308" r:id="rId19"/>
  </p:sldIdLst>
  <p:sldSz cx="9144000" cy="5715000" type="screen16x1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.VnAvant" pitchFamily="34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VNI-Thufap2" pitchFamily="2" charset="0"/>
      <p:regular r:id="rId31"/>
    </p:embeddedFont>
    <p:embeddedFont>
      <p:font typeface="宋体" pitchFamily="2" charset="-122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471" autoAdjust="0"/>
    <p:restoredTop sz="88434" autoAdjust="0"/>
  </p:normalViewPr>
  <p:slideViewPr>
    <p:cSldViewPr snapToGrid="0">
      <p:cViewPr varScale="1">
        <p:scale>
          <a:sx n="82" d="100"/>
          <a:sy n="82" d="100"/>
        </p:scale>
        <p:origin x="-966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it­.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it­.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jpeg"/><Relationship Id="rId3" Type="http://schemas.openxmlformats.org/officeDocument/2006/relationships/image" Target="../media/image23.jpeg"/><Relationship Id="rId7" Type="http://schemas.openxmlformats.org/officeDocument/2006/relationships/image" Target="../media/image25.gi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11" Type="http://schemas.microsoft.com/office/2007/relationships/media" Target="../media/media2.wav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1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5.gif"/><Relationship Id="rId1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4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24539" y="46300"/>
            <a:ext cx="4100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Cua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cß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, vµ ®µn c¸ (2)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991" y="809414"/>
            <a:ext cx="87948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C</a:t>
            </a:r>
            <a:r>
              <a:rPr lang="en-US" sz="3600" dirty="0" smtClean="0">
                <a:latin typeface=".VnAvant" pitchFamily="34" charset="0"/>
              </a:rPr>
              <a:t>¸ </a:t>
            </a:r>
            <a:r>
              <a:rPr lang="en-US" sz="3600" dirty="0" err="1" smtClean="0">
                <a:latin typeface=".VnAvant" pitchFamily="34" charset="0"/>
              </a:rPr>
              <a:t>hÕt</a:t>
            </a:r>
            <a:r>
              <a:rPr lang="en-US" sz="3600" dirty="0" smtClean="0">
                <a:latin typeface=".VnAvant" pitchFamily="34" charset="0"/>
              </a:rPr>
              <a:t>,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t×m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nöa</a:t>
            </a:r>
            <a:r>
              <a:rPr lang="en-US" sz="3600" dirty="0" smtClean="0">
                <a:latin typeface=".VnAvant" pitchFamily="34" charset="0"/>
              </a:rPr>
              <a:t> tin </a:t>
            </a:r>
            <a:r>
              <a:rPr lang="en-US" sz="3600" dirty="0" err="1" smtClean="0">
                <a:latin typeface=".VnAvant" pitchFamily="34" charset="0"/>
              </a:rPr>
              <a:t>nöa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ngê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dç</a:t>
            </a:r>
            <a:r>
              <a:rPr lang="en-US" sz="3600" dirty="0" smtClean="0">
                <a:latin typeface=".VnAvant" pitchFamily="34" charset="0"/>
              </a:rPr>
              <a:t>: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smtClean="0">
                <a:latin typeface=".VnAvant" pitchFamily="34" charset="0"/>
              </a:rPr>
              <a:t>- </a:t>
            </a:r>
            <a:r>
              <a:rPr lang="en-US" sz="3600" dirty="0" err="1" smtClean="0">
                <a:latin typeface=".VnAvant" pitchFamily="34" charset="0"/>
              </a:rPr>
              <a:t>Hå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kia</a:t>
            </a:r>
            <a:r>
              <a:rPr lang="en-US" sz="3600" dirty="0" smtClean="0">
                <a:latin typeface=".VnAvant" pitchFamily="34" charset="0"/>
              </a:rPr>
              <a:t> to l¾m,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sÏ</a:t>
            </a:r>
            <a:r>
              <a:rPr lang="en-US" sz="3600" dirty="0" smtClean="0">
                <a:latin typeface=".VnAvant" pitchFamily="34" charset="0"/>
              </a:rPr>
              <a:t> mª </a:t>
            </a:r>
            <a:r>
              <a:rPr lang="en-US" sz="3600" dirty="0" err="1" smtClean="0">
                <a:latin typeface=".VnAvant" pitchFamily="34" charset="0"/>
              </a:rPr>
              <a:t>tÝt</a:t>
            </a:r>
            <a:r>
              <a:rPr lang="en-US" sz="36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.VnAvant" pitchFamily="34" charset="0"/>
              </a:rPr>
              <a:t>  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 ®Ó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 ®­a ®i.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 c¾p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 ®</a:t>
            </a:r>
            <a:r>
              <a:rPr lang="en-US" sz="3600" dirty="0" err="1" smtClean="0">
                <a:latin typeface=".VnAvant" pitchFamily="34" charset="0"/>
              </a:rPr>
              <a:t>Õn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gß</a:t>
            </a:r>
            <a:r>
              <a:rPr lang="en-US" sz="3600" dirty="0" smtClean="0">
                <a:latin typeface=".VnAvant" pitchFamily="34" charset="0"/>
              </a:rPr>
              <a:t> ®</a:t>
            </a:r>
            <a:r>
              <a:rPr lang="en-US" sz="3600" dirty="0" err="1" smtClean="0">
                <a:latin typeface=".VnAvant" pitchFamily="34" charset="0"/>
              </a:rPr>
              <a:t>Êt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nhá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Nã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mæ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bÌn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gi</a:t>
            </a:r>
            <a:r>
              <a:rPr lang="en-US" sz="3600" dirty="0" smtClean="0">
                <a:latin typeface=".VnAvant" pitchFamily="34" charset="0"/>
              </a:rPr>
              <a:t>¬ </a:t>
            </a:r>
            <a:r>
              <a:rPr lang="en-US" sz="3600" dirty="0" err="1" smtClean="0">
                <a:latin typeface=".VnAvant" pitchFamily="34" charset="0"/>
              </a:rPr>
              <a:t>g</a:t>
            </a:r>
            <a:r>
              <a:rPr lang="en-US" sz="3600" dirty="0" err="1">
                <a:latin typeface=".VnAvant" pitchFamily="34" charset="0"/>
              </a:rPr>
              <a:t>ư</a:t>
            </a:r>
            <a:r>
              <a:rPr lang="en-US" sz="3600" dirty="0" err="1" smtClean="0">
                <a:latin typeface=".VnAvant" pitchFamily="34" charset="0"/>
              </a:rPr>
              <a:t>­¬m</a:t>
            </a:r>
            <a:r>
              <a:rPr lang="en-US" sz="3600" dirty="0" smtClean="0">
                <a:latin typeface=".VnAvant" pitchFamily="34" charset="0"/>
              </a:rPr>
              <a:t>, </a:t>
            </a:r>
            <a:r>
              <a:rPr lang="en-US" sz="3600" dirty="0" err="1" smtClean="0">
                <a:latin typeface=".VnAvant" pitchFamily="34" charset="0"/>
              </a:rPr>
              <a:t>kÑp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cæ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 van </a:t>
            </a:r>
            <a:r>
              <a:rPr lang="en-US" sz="3600" dirty="0" err="1" smtClean="0">
                <a:latin typeface=".VnAvant" pitchFamily="34" charset="0"/>
              </a:rPr>
              <a:t>xin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Cua</a:t>
            </a:r>
            <a:r>
              <a:rPr lang="en-US" sz="3600" dirty="0" smtClean="0">
                <a:latin typeface=".VnAvant" pitchFamily="34" charset="0"/>
              </a:rPr>
              <a:t> b¾t </a:t>
            </a:r>
            <a:r>
              <a:rPr lang="en-US" sz="3600" dirty="0" err="1" smtClean="0">
                <a:latin typeface=".VnAvant" pitchFamily="34" charset="0"/>
              </a:rPr>
              <a:t>cß</a:t>
            </a:r>
            <a:r>
              <a:rPr lang="en-US" sz="3600" dirty="0" smtClean="0">
                <a:latin typeface=".VnAvant" pitchFamily="34" charset="0"/>
              </a:rPr>
              <a:t> ®­a </a:t>
            </a:r>
            <a:r>
              <a:rPr lang="en-US" sz="3600" dirty="0" err="1" smtClean="0">
                <a:latin typeface=".VnAvant" pitchFamily="34" charset="0"/>
              </a:rPr>
              <a:t>nã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vÒ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hå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cò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7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S¾p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néi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-33954" y="57773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19" y="927636"/>
            <a:ext cx="3817267" cy="190220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204" y="933304"/>
            <a:ext cx="3691490" cy="192441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24" y="3308992"/>
            <a:ext cx="3876262" cy="19583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204" y="3294478"/>
            <a:ext cx="3691490" cy="197282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8683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7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S¾p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néi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-33955" y="577731"/>
            <a:ext cx="9177955" cy="1517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468" y="927636"/>
            <a:ext cx="2618120" cy="137295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386" y="933304"/>
            <a:ext cx="2744148" cy="138898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0" name="Group 9"/>
          <p:cNvGrpSpPr/>
          <p:nvPr/>
        </p:nvGrpSpPr>
        <p:grpSpPr>
          <a:xfrm>
            <a:off x="1006245" y="3247024"/>
            <a:ext cx="2613342" cy="1396638"/>
            <a:chOff x="1006245" y="3247024"/>
            <a:chExt cx="2613342" cy="13966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06245" y="3247024"/>
              <a:ext cx="2613342" cy="1396638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049787" y="3332978"/>
              <a:ext cx="501157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64386" y="3283145"/>
            <a:ext cx="2744148" cy="1386363"/>
            <a:chOff x="5345078" y="3283145"/>
            <a:chExt cx="2744148" cy="13863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45078" y="3283145"/>
              <a:ext cx="2744148" cy="1386363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375044" y="3328954"/>
              <a:ext cx="501157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8724" y="2485086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t×m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, </a:t>
            </a:r>
            <a:r>
              <a:rPr lang="en-US" sz="2000" b="1" dirty="0" err="1" smtClean="0">
                <a:latin typeface=".VnAvant" pitchFamily="34" charset="0"/>
              </a:rPr>
              <a:t>dç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®i </a:t>
            </a:r>
            <a:r>
              <a:rPr lang="en-US" sz="2000" b="1" dirty="0" err="1" smtClean="0">
                <a:latin typeface=".VnAvant" pitchFamily="34" charset="0"/>
              </a:rPr>
              <a:t>víi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nã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1951" y="2485086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c¾p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bay ®i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28" y="4916229"/>
            <a:ext cx="45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®</a:t>
            </a:r>
            <a:r>
              <a:rPr lang="en-US" sz="2000" b="1" dirty="0" err="1" smtClean="0">
                <a:latin typeface=".VnAvant" pitchFamily="34" charset="0"/>
              </a:rPr>
              <a:t>Þnh</a:t>
            </a:r>
            <a:r>
              <a:rPr lang="en-US" sz="2000" b="1" dirty="0" smtClean="0">
                <a:latin typeface=".VnAvant" pitchFamily="34" charset="0"/>
              </a:rPr>
              <a:t> ¨n </a:t>
            </a:r>
            <a:r>
              <a:rPr lang="en-US" sz="2000" b="1" dirty="0" err="1" smtClean="0">
                <a:latin typeface=".VnAvant" pitchFamily="34" charset="0"/>
              </a:rPr>
              <a:t>thÞt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.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kÑp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cæ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cß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0026" y="4891314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ph¶i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tr</a:t>
            </a:r>
            <a:r>
              <a:rPr lang="en-US" sz="2000" b="1" dirty="0" smtClean="0">
                <a:latin typeface=".VnAvant" pitchFamily="34" charset="0"/>
              </a:rPr>
              <a:t>¶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vÒ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hå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cò</a:t>
            </a:r>
            <a:r>
              <a:rPr lang="en-US" sz="2000" b="1" dirty="0" smtClean="0">
                <a:latin typeface=".VnAvant" pitchFamily="34" charset="0"/>
              </a:rPr>
              <a:t>.</a:t>
            </a:r>
            <a:endParaRPr 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0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137" y="1373415"/>
            <a:ext cx="84677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33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71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“in</a:t>
            </a:r>
            <a:r>
              <a:rPr lang="en-US" sz="3200" b="1" dirty="0">
                <a:solidFill>
                  <a:srgbClr val="FFFF00"/>
                </a:solidFill>
              </a:rPr>
              <a:t>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A. Ng¾m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</a:rPr>
              <a:t>Nhìn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Tr«ng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Ngãng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5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</a:t>
            </a:r>
            <a:r>
              <a:rPr lang="en-US" sz="2800" b="1" dirty="0" smtClean="0">
                <a:solidFill>
                  <a:srgbClr val="FFFF00"/>
                </a:solidFill>
              </a:rPr>
              <a:t>it"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</a:rPr>
              <a:t>Vịt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NÝn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in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24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in - it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773" y="2137455"/>
            <a:ext cx="6934200" cy="3152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64: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in - it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92048" y="1268825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pin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5658376" y="187995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p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35044" y="183208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41" y="1195195"/>
            <a:ext cx="3512232" cy="209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97" y="3744494"/>
            <a:ext cx="30780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§</a:t>
            </a:r>
            <a:r>
              <a:rPr lang="en-US" sz="6000" b="1" dirty="0" err="1" smtClean="0">
                <a:latin typeface=".VnAvant" pitchFamily="34" charset="0"/>
              </a:rPr>
              <a:t>Ìn</a:t>
            </a:r>
            <a:r>
              <a:rPr lang="en-US" sz="6000" b="1" dirty="0" smtClean="0">
                <a:latin typeface=".VnAvant" pitchFamily="34" charset="0"/>
              </a:rPr>
              <a:t> 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64: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in - it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5378" y="12607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mÝt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5501706" y="18718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m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478374" y="18239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it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695" y="1234655"/>
            <a:ext cx="2770189" cy="30176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317" y="4135852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qu</a:t>
            </a:r>
            <a:r>
              <a:rPr lang="en-US" sz="6000" b="1" dirty="0" smtClean="0">
                <a:latin typeface=".VnAvant" pitchFamily="34" charset="0"/>
              </a:rPr>
              <a:t>¶ </a:t>
            </a:r>
            <a:r>
              <a:rPr lang="en-US" sz="6000" b="1" dirty="0" err="1" smtClean="0">
                <a:latin typeface=".VnAvant" pitchFamily="34" charset="0"/>
              </a:rPr>
              <a:t>m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635" y="643966"/>
            <a:ext cx="7360899" cy="41980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2" y="4528611"/>
            <a:ext cx="4470400" cy="11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187" y="607869"/>
            <a:ext cx="8117795" cy="46297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1393373" y="2922744"/>
            <a:ext cx="217714" cy="1148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93373" y="2133604"/>
            <a:ext cx="1422399" cy="1937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93373" y="1756232"/>
            <a:ext cx="2569028" cy="2315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02230" y="2641604"/>
            <a:ext cx="5304971" cy="1429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86516" y="2922744"/>
            <a:ext cx="2656113" cy="114851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914572" y="2133604"/>
            <a:ext cx="1248233" cy="191588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0342" y="4642509"/>
            <a:ext cx="4078512" cy="10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in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it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21" y="2766348"/>
            <a:ext cx="8981954" cy="2925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24539" y="46300"/>
            <a:ext cx="4100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Cua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cß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, vµ ®µn c¸ (2)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991" y="809414"/>
            <a:ext cx="87948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.VnAvant" pitchFamily="34" charset="0"/>
              </a:rPr>
              <a:t>C</a:t>
            </a:r>
            <a:r>
              <a:rPr lang="en-US" sz="2800" dirty="0" smtClean="0">
                <a:latin typeface=".VnAvant" pitchFamily="34" charset="0"/>
              </a:rPr>
              <a:t>¸ </a:t>
            </a:r>
            <a:r>
              <a:rPr lang="en-US" sz="2800" dirty="0" err="1" smtClean="0">
                <a:latin typeface=".VnAvant" pitchFamily="34" charset="0"/>
              </a:rPr>
              <a:t>hÕt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t×m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nöa</a:t>
            </a:r>
            <a:r>
              <a:rPr lang="en-US" sz="2800" dirty="0" smtClean="0">
                <a:latin typeface=".VnAvant" pitchFamily="34" charset="0"/>
              </a:rPr>
              <a:t> tin </a:t>
            </a:r>
            <a:r>
              <a:rPr lang="en-US" sz="2800" dirty="0" err="1" smtClean="0">
                <a:latin typeface=".VnAvant" pitchFamily="34" charset="0"/>
              </a:rPr>
              <a:t>nöa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ngê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dç</a:t>
            </a:r>
            <a:r>
              <a:rPr lang="en-US" sz="2800" dirty="0" smtClean="0">
                <a:latin typeface=".VnAvant" pitchFamily="34" charset="0"/>
              </a:rPr>
              <a:t>: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smtClean="0">
                <a:latin typeface=".VnAvant" pitchFamily="34" charset="0"/>
              </a:rPr>
              <a:t>- </a:t>
            </a:r>
            <a:r>
              <a:rPr lang="en-US" sz="2800" dirty="0" err="1" smtClean="0">
                <a:latin typeface=".VnAvant" pitchFamily="34" charset="0"/>
              </a:rPr>
              <a:t>Hå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kia</a:t>
            </a:r>
            <a:r>
              <a:rPr lang="en-US" sz="2800" dirty="0" smtClean="0">
                <a:latin typeface=".VnAvant" pitchFamily="34" charset="0"/>
              </a:rPr>
              <a:t> to l¾m,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sÏ</a:t>
            </a:r>
            <a:r>
              <a:rPr lang="en-US" sz="2800" dirty="0" smtClean="0">
                <a:latin typeface=".VnAvant" pitchFamily="34" charset="0"/>
              </a:rPr>
              <a:t> mª </a:t>
            </a:r>
            <a:r>
              <a:rPr lang="en-US" sz="2800" dirty="0" err="1" smtClean="0">
                <a:latin typeface=".VnAvant" pitchFamily="34" charset="0"/>
              </a:rPr>
              <a:t>tÝt</a:t>
            </a:r>
            <a:r>
              <a:rPr lang="en-US" sz="28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 ®Ó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 ®­a ®i.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 c¾p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 ®</a:t>
            </a:r>
            <a:r>
              <a:rPr lang="en-US" sz="2800" dirty="0" err="1" smtClean="0">
                <a:latin typeface=".VnAvant" pitchFamily="34" charset="0"/>
              </a:rPr>
              <a:t>Õn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gß</a:t>
            </a:r>
            <a:r>
              <a:rPr lang="en-US" sz="2800" dirty="0" smtClean="0">
                <a:latin typeface=".VnAvant" pitchFamily="34" charset="0"/>
              </a:rPr>
              <a:t> ®</a:t>
            </a:r>
            <a:r>
              <a:rPr lang="en-US" sz="2800" dirty="0" err="1" smtClean="0">
                <a:latin typeface=".VnAvant" pitchFamily="34" charset="0"/>
              </a:rPr>
              <a:t>Êt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nhá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Nã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mæ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bÌn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gi</a:t>
            </a:r>
            <a:r>
              <a:rPr lang="en-US" sz="2800" dirty="0" smtClean="0">
                <a:latin typeface=".VnAvant" pitchFamily="34" charset="0"/>
              </a:rPr>
              <a:t>¬ </a:t>
            </a:r>
            <a:r>
              <a:rPr lang="en-US" sz="2800" dirty="0" err="1" smtClean="0">
                <a:latin typeface=".VnAvant" pitchFamily="34" charset="0"/>
              </a:rPr>
              <a:t>g</a:t>
            </a:r>
            <a:r>
              <a:rPr lang="en-US" sz="2800" dirty="0" err="1">
                <a:latin typeface=".VnAvant" pitchFamily="34" charset="0"/>
              </a:rPr>
              <a:t>ư</a:t>
            </a:r>
            <a:r>
              <a:rPr lang="en-US" sz="2800" dirty="0" err="1" smtClean="0">
                <a:latin typeface=".VnAvant" pitchFamily="34" charset="0"/>
              </a:rPr>
              <a:t>­¬m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kÑp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cæ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 van </a:t>
            </a:r>
            <a:r>
              <a:rPr lang="en-US" sz="2800" dirty="0" err="1" smtClean="0">
                <a:latin typeface=".VnAvant" pitchFamily="34" charset="0"/>
              </a:rPr>
              <a:t>xin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Cua</a:t>
            </a:r>
            <a:r>
              <a:rPr lang="en-US" sz="2800" dirty="0" smtClean="0">
                <a:latin typeface=".VnAvant" pitchFamily="34" charset="0"/>
              </a:rPr>
              <a:t> b¾t </a:t>
            </a:r>
            <a:r>
              <a:rPr lang="en-US" sz="2800" dirty="0" err="1" smtClean="0">
                <a:latin typeface=".VnAvant" pitchFamily="34" charset="0"/>
              </a:rPr>
              <a:t>cß</a:t>
            </a:r>
            <a:r>
              <a:rPr lang="en-US" sz="2800" dirty="0" smtClean="0">
                <a:latin typeface=".VnAvant" pitchFamily="34" charset="0"/>
              </a:rPr>
              <a:t> ®­a </a:t>
            </a:r>
            <a:r>
              <a:rPr lang="en-US" sz="2800" dirty="0" err="1" smtClean="0">
                <a:latin typeface=".VnAvant" pitchFamily="34" charset="0"/>
              </a:rPr>
              <a:t>nã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hå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cò</a:t>
            </a:r>
            <a:r>
              <a:rPr lang="en-US" sz="2800" dirty="0" smtClean="0">
                <a:latin typeface=".VnAvant" pitchFamily="34" charset="0"/>
              </a:rPr>
              <a:t>.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3"/>
            <a:ext cx="2474743" cy="928915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nöa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tin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nöa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ngê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03888" y="885369"/>
            <a:ext cx="1745370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dç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70688" y="885368"/>
            <a:ext cx="1745370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mª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tÝt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6" y="2474682"/>
            <a:ext cx="2148114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c¾p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cua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503707"/>
            <a:ext cx="2148114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gß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Êt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gi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¬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gư­¬m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74347" y="4288956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kÑp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78172" y="4288955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van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xin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2019</TotalTime>
  <Words>537</Words>
  <Application>Microsoft Office PowerPoint</Application>
  <PresentationFormat>On-screen Show (16:10)</PresentationFormat>
  <Paragraphs>78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.VnAvant</vt:lpstr>
      <vt:lpstr>Tahoma</vt:lpstr>
      <vt:lpstr>Times New Roman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294</cp:revision>
  <dcterms:created xsi:type="dcterms:W3CDTF">2020-02-10T09:35:50Z</dcterms:created>
  <dcterms:modified xsi:type="dcterms:W3CDTF">2020-11-29T07:52:56Z</dcterms:modified>
</cp:coreProperties>
</file>