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257" r:id="rId4"/>
    <p:sldId id="404" r:id="rId5"/>
    <p:sldId id="417" r:id="rId6"/>
    <p:sldId id="405" r:id="rId7"/>
    <p:sldId id="411" r:id="rId8"/>
    <p:sldId id="399" r:id="rId9"/>
    <p:sldId id="418" r:id="rId10"/>
    <p:sldId id="419" r:id="rId11"/>
    <p:sldId id="420" r:id="rId12"/>
    <p:sldId id="308" r:id="rId13"/>
  </p:sldIdLst>
  <p:sldSz cx="9144000" cy="5715000" type="screen16x10"/>
  <p:notesSz cx="6858000" cy="9144000"/>
  <p:embeddedFontLst>
    <p:embeddedFont>
      <p:font typeface="VNI-Thufap2" pitchFamily="2" charset="0"/>
      <p:regular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宋体" panose="02010600030101010101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.VnAvant" panose="020B7200000000000000" pitchFamily="34" charset="0"/>
      <p:regular r:id="rId23"/>
      <p:bold r:id="rId24"/>
      <p:italic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432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sp>
        <p:nvSpPr>
          <p:cNvPr id="99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Thi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47" y="740375"/>
            <a:ext cx="7054908" cy="47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bµi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0" y="770167"/>
            <a:ext cx="7257141" cy="46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3"/>
          <a:stretch/>
        </p:blipFill>
        <p:spPr>
          <a:xfrm>
            <a:off x="-172994" y="0"/>
            <a:ext cx="9144000" cy="57212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48114" y="1233708"/>
            <a:ext cx="5050971" cy="105954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5817" y="2195780"/>
            <a:ext cx="77155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0000CC"/>
                </a:solidFill>
                <a:latin typeface=".VnAvant" pitchFamily="34" charset="0"/>
              </a:rPr>
              <a:t>¤</a:t>
            </a:r>
            <a:r>
              <a:rPr lang="en-US" sz="5600" b="1" dirty="0" err="1" smtClean="0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5600" b="1" dirty="0" smtClean="0">
                <a:solidFill>
                  <a:srgbClr val="0000CC"/>
                </a:solidFill>
                <a:latin typeface=".VnAvant" pitchFamily="34" charset="0"/>
              </a:rPr>
              <a:t> gi¼ng «</a:t>
            </a:r>
            <a:r>
              <a:rPr lang="en-US" sz="5600" b="1" dirty="0" err="1" smtClean="0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5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5600" b="1" dirty="0" err="1" smtClean="0">
                <a:solidFill>
                  <a:srgbClr val="0000CC"/>
                </a:solidFill>
                <a:latin typeface=".VnAvant" pitchFamily="34" charset="0"/>
              </a:rPr>
              <a:t>gi¨ng</a:t>
            </a:r>
            <a:endParaRPr lang="en-US" sz="56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82" y="0"/>
            <a:ext cx="485303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Gi¶i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®è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856" y="830314"/>
            <a:ext cx="42381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Trßn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như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c¸i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Üa</a:t>
            </a:r>
            <a:endParaRPr lang="en-US" sz="2600" b="1" dirty="0" smtClean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L¬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löng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gi÷a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trêi</a:t>
            </a:r>
            <a:endParaRPr lang="en-US" sz="2600" b="1" dirty="0" smtClean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DÞu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m¸t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tư¬i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vui</a:t>
            </a:r>
            <a:endParaRPr lang="en-US" sz="2600" b="1" dirty="0" smtClean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§ªm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r»m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táa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		</a:t>
            </a:r>
            <a:r>
              <a:rPr lang="en-US" sz="2600" b="1" dirty="0" smtClean="0">
                <a:latin typeface=".VnAvant" pitchFamily="34" charset="0"/>
              </a:rPr>
              <a:t>Lµ g×?</a:t>
            </a:r>
            <a:endParaRPr lang="en-US" sz="2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0684" y="3413769"/>
            <a:ext cx="69233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sinh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ưîc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v¹n con,</a:t>
            </a:r>
          </a:p>
          <a:p>
            <a:pPr algn="ctr"/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§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Õn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mai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trêi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cßn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cha</a:t>
            </a:r>
          </a:p>
          <a:p>
            <a:pPr algn="ctr"/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MÆt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xinh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Ñp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như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hoa</a:t>
            </a:r>
            <a:endParaRPr lang="en-US" sz="2600" b="1" dirty="0" smtClean="0">
              <a:solidFill>
                <a:srgbClr val="0000CC"/>
              </a:solidFill>
              <a:latin typeface=".VnAvant" pitchFamily="34" charset="0"/>
            </a:endParaRPr>
          </a:p>
          <a:p>
            <a:pPr algn="ctr"/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MÆt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cha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nh¨n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nhã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ch¼ng ma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nh×n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ctr"/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600" b="1" dirty="0" smtClean="0">
                <a:latin typeface=".VnAvant" pitchFamily="34" charset="0"/>
              </a:rPr>
              <a:t>Lµ </a:t>
            </a:r>
            <a:r>
              <a:rPr lang="en-US" sz="2600" b="1" dirty="0" err="1" smtClean="0">
                <a:latin typeface=".VnAvant" pitchFamily="34" charset="0"/>
              </a:rPr>
              <a:t>nh÷ng</a:t>
            </a:r>
            <a:r>
              <a:rPr lang="en-US" sz="2600" b="1" dirty="0" smtClean="0">
                <a:latin typeface=".VnAvant" pitchFamily="34" charset="0"/>
              </a:rPr>
              <a:t> g×?</a:t>
            </a:r>
            <a:endParaRPr lang="en-US" sz="2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7" y="580718"/>
            <a:ext cx="5605147" cy="5134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Giíi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thiÖu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bµi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Kh¸m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ph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¸: 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522662"/>
            <a:ext cx="9144000" cy="0"/>
          </a:xfrm>
          <a:prstGeom prst="line">
            <a:avLst/>
          </a:prstGeom>
          <a:ln w="5715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57" y="1046756"/>
            <a:ext cx="5747657" cy="4552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042" y="552564"/>
            <a:ext cx="779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§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mÉu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Giäng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nhÑ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nhµng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nhÝ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nh¶nh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Gi¶i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nghÜa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522662"/>
            <a:ext cx="9144000" cy="0"/>
          </a:xfrm>
          <a:prstGeom prst="line">
            <a:avLst/>
          </a:prstGeom>
          <a:ln w="5715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1" y="954314"/>
            <a:ext cx="7150100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8916" y="2329543"/>
            <a:ext cx="474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V¸n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c¬m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x«i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, ®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Öp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b¸nh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chưng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vç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chµi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§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÷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0718"/>
            <a:ext cx="9144000" cy="5134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2516" y="1661885"/>
            <a:ext cx="5856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BÇu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b¹n,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v¸n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c¬m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x«i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nåi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c¬m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nÕp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, ®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Öp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b¸nh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trưng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lưng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hò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rưîu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khưíu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®¸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®u, ½m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g¸o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móc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nưíc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8" y="0"/>
            <a:ext cx="775228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5037</TotalTime>
  <Words>160</Words>
  <Application>Microsoft Office PowerPoint</Application>
  <PresentationFormat>On-screen Show (16:10)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VNI-Thufap2</vt:lpstr>
      <vt:lpstr>Tahoma</vt:lpstr>
      <vt:lpstr>宋体</vt:lpstr>
      <vt:lpstr>Calibri</vt:lpstr>
      <vt:lpstr>Times New Roman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SONGNGOC</cp:lastModifiedBy>
  <cp:revision>538</cp:revision>
  <dcterms:created xsi:type="dcterms:W3CDTF">2020-02-10T09:35:50Z</dcterms:created>
  <dcterms:modified xsi:type="dcterms:W3CDTF">2021-04-08T08:51:04Z</dcterms:modified>
</cp:coreProperties>
</file>