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media/audio2.wav" ContentType="audio/x-wav"/>
  <Override PartName="/ppt/media/audio4.wav" ContentType="audio/x-wav"/>
  <Override PartName="/ppt/media/audio5.wav" ContentType="audio/x-wav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80" r:id="rId2"/>
    <p:sldId id="256" r:id="rId3"/>
    <p:sldId id="257" r:id="rId4"/>
    <p:sldId id="399" r:id="rId5"/>
    <p:sldId id="389" r:id="rId6"/>
    <p:sldId id="360" r:id="rId7"/>
    <p:sldId id="370" r:id="rId8"/>
    <p:sldId id="392" r:id="rId9"/>
    <p:sldId id="398" r:id="rId10"/>
    <p:sldId id="400" r:id="rId11"/>
    <p:sldId id="393" r:id="rId12"/>
    <p:sldId id="308" r:id="rId13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VNI-Thufap2"/>
      <p:regular r:id="rId22"/>
    </p:embeddedFont>
    <p:embeddedFont>
      <p:font typeface=".VnAvant" panose="020B7200000000000000"/>
      <p:regular r:id="rId23"/>
      <p:bold r:id="rId24"/>
      <p:italic r:id="rId2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33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82" d="100"/>
          <a:sy n="82" d="100"/>
        </p:scale>
        <p:origin x="1056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7.gif"/><Relationship Id="rId18" Type="http://schemas.openxmlformats.org/officeDocument/2006/relationships/image" Target="../media/image22.gif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slide" Target="slide3.xml"/><Relationship Id="rId17" Type="http://schemas.openxmlformats.org/officeDocument/2006/relationships/image" Target="../media/image21.gif"/><Relationship Id="rId2" Type="http://schemas.openxmlformats.org/officeDocument/2006/relationships/audio" Target="../media/audio1.wav"/><Relationship Id="rId16" Type="http://schemas.openxmlformats.org/officeDocument/2006/relationships/image" Target="../media/image20.gif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6.jpeg"/><Relationship Id="rId5" Type="http://schemas.openxmlformats.org/officeDocument/2006/relationships/audio" Target="../media/audio4.wav"/><Relationship Id="rId15" Type="http://schemas.openxmlformats.org/officeDocument/2006/relationships/image" Target="../media/image19.gif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18.gif"/><Relationship Id="rId22" Type="http://schemas.openxmlformats.org/officeDocument/2006/relationships/audi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hiÓu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bµi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688" y="742328"/>
            <a:ext cx="5098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Con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ng­ưêi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®·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lµm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thÕ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1890" y="1265548"/>
            <a:ext cx="6277424" cy="195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ĐÓ bay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bÇu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trêi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§Ó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b¬i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lÆn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dưíi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nưíc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§Ó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sèng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trong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s©u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07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422400"/>
          </a:xfrm>
          <a:prstGeom prst="roundRect">
            <a:avLst/>
          </a:prstGeom>
          <a:noFill/>
          <a:ln>
            <a:noFill/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§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hoÆc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kÓ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ngưêi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th©n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nghe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c©u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chuyÖn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ca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nai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Õch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”</a:t>
            </a:r>
            <a:endParaRPr lang="vi-VN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3" y="1422400"/>
            <a:ext cx="5551714" cy="41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4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148114" y="1233708"/>
            <a:ext cx="5050971" cy="1059545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đọc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497" y="2195780"/>
            <a:ext cx="82942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00CC"/>
                </a:solidFill>
                <a:latin typeface=".VnAvant" pitchFamily="34" charset="0"/>
              </a:rPr>
              <a:t>S¬n</a:t>
            </a:r>
            <a:r>
              <a:rPr lang="en-US" sz="7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.VnAvant" pitchFamily="34" charset="0"/>
              </a:rPr>
              <a:t>ca</a:t>
            </a:r>
            <a:r>
              <a:rPr lang="en-US" sz="7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.VnAvant" pitchFamily="34" charset="0"/>
              </a:rPr>
              <a:t>nai</a:t>
            </a:r>
            <a:r>
              <a:rPr lang="en-US" sz="7200" b="1" dirty="0">
                <a:solidFill>
                  <a:srgbClr val="0000CC"/>
                </a:solidFill>
                <a:latin typeface=".VnAvant" pitchFamily="34" charset="0"/>
              </a:rPr>
              <a:t> vµ </a:t>
            </a:r>
            <a:r>
              <a:rPr lang="en-US" sz="7200" b="1" dirty="0" err="1">
                <a:solidFill>
                  <a:srgbClr val="0000CC"/>
                </a:solidFill>
                <a:latin typeface=".VnAvant" pitchFamily="34" charset="0"/>
              </a:rPr>
              <a:t>Õch</a:t>
            </a:r>
            <a:endParaRPr lang="en-US" sz="72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4057"/>
            <a:ext cx="91440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Quan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s¸t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24260"/>
            <a:ext cx="9144000" cy="0"/>
          </a:xfrm>
          <a:prstGeom prst="line">
            <a:avLst/>
          </a:prstGeom>
          <a:ln w="5715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58" y="740375"/>
            <a:ext cx="5163456" cy="3872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0399" y="4671577"/>
            <a:ext cx="805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H·y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nãi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g×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biÕt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vÒ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m«i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trưêng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sèng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cña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mçi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vËt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trªn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4057"/>
            <a:ext cx="91440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Nghe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mÉu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40" y="4124831"/>
            <a:ext cx="6192567" cy="1611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35D590-6AD9-4A6C-B040-DEF01EC267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9" t="33264" r="23846" b="22222"/>
          <a:stretch/>
        </p:blipFill>
        <p:spPr>
          <a:xfrm>
            <a:off x="797169" y="580717"/>
            <a:ext cx="7983416" cy="36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6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9969" y="922439"/>
            <a:ext cx="8804031" cy="3241347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-4057"/>
            <a:ext cx="91440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030" y="1204686"/>
            <a:ext cx="85226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QuyÕt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Þnh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,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æi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viÖc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suýt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n÷a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th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×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chÕt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uèi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leo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lªn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tung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m×nh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r¬I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huþch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, ®au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iÕng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rõng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r©m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khñng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khiÕp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, d¹i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dét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2"/>
            </p:custDataLst>
          </p:nvPr>
        </p:nvSpPr>
        <p:spPr>
          <a:xfrm>
            <a:off x="2336800" y="-72570"/>
            <a:ext cx="4223657" cy="701885"/>
          </a:xfrm>
          <a:prstGeom prst="roundRect">
            <a:avLst/>
          </a:prstGeom>
          <a:noFill/>
          <a:ln>
            <a:noFill/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Gi¶I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nghÜa</a:t>
            </a:r>
            <a:endParaRPr lang="vi-VN" sz="3600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4205" y="1489564"/>
            <a:ext cx="7728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36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Thi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äc</a:t>
            </a:r>
            <a:endParaRPr lang="vi-VN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8"/>
          <a:stretch/>
        </p:blipFill>
        <p:spPr>
          <a:xfrm>
            <a:off x="942946" y="986971"/>
            <a:ext cx="6996851" cy="435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hiÓu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bµi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173" y="1015999"/>
            <a:ext cx="82803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ca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nai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Õch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®· ®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æi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viÖc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thÕ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629" y="2093227"/>
            <a:ext cx="858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-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S¬n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nưíc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Nai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tËp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bay.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Õch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rõng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910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4" y="-9776"/>
            <a:ext cx="9157619" cy="572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2" y="-42022"/>
            <a:ext cx="1456072" cy="15471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1" y="4050701"/>
            <a:ext cx="1476884" cy="14530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3623943"/>
            <a:ext cx="1545470" cy="1153260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444905" y="3266862"/>
            <a:ext cx="1102995" cy="110667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tràng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pháo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175424" y="339670"/>
            <a:ext cx="7063905" cy="66765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.VnAvant" pitchFamily="34" charset="0"/>
              </a:rPr>
              <a:t>Ba b¹n </a:t>
            </a:r>
            <a:r>
              <a:rPr lang="en-US" sz="2200" b="1" dirty="0" err="1">
                <a:solidFill>
                  <a:srgbClr val="FF0000"/>
                </a:solidFill>
                <a:latin typeface=".VnAvant" pitchFamily="34" charset="0"/>
              </a:rPr>
              <a:t>kh«ng</a:t>
            </a:r>
            <a:r>
              <a:rPr lang="en-US" sz="22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200" b="1" dirty="0" err="1">
                <a:solidFill>
                  <a:srgbClr val="FF0000"/>
                </a:solidFill>
                <a:latin typeface=".VnAvant" pitchFamily="34" charset="0"/>
              </a:rPr>
              <a:t>æi</a:t>
            </a:r>
            <a:r>
              <a:rPr lang="en-US" sz="2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.VnAvant" pitchFamily="34" charset="0"/>
              </a:rPr>
              <a:t>viÖc</a:t>
            </a:r>
            <a:r>
              <a:rPr lang="en-US" sz="2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2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.VnAvant" pitchFamily="34" charset="0"/>
              </a:rPr>
              <a:t>nhau</a:t>
            </a:r>
            <a:r>
              <a:rPr lang="en-US" sz="2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.VnAvant" pitchFamily="34" charset="0"/>
              </a:rPr>
              <a:t>n÷a</a:t>
            </a:r>
            <a:r>
              <a:rPr lang="en-US" sz="2200" b="1" dirty="0">
                <a:solidFill>
                  <a:srgbClr val="FF0000"/>
                </a:solidFill>
                <a:latin typeface=".VnAvant" pitchFamily="34" charset="0"/>
              </a:rPr>
              <a:t> v× ®· </a:t>
            </a:r>
            <a:r>
              <a:rPr lang="en-US" sz="2200" b="1" dirty="0" err="1">
                <a:solidFill>
                  <a:srgbClr val="FF0000"/>
                </a:solidFill>
                <a:latin typeface=".VnAvant" pitchFamily="34" charset="0"/>
              </a:rPr>
              <a:t>hiÓu</a:t>
            </a:r>
            <a:r>
              <a:rPr lang="en-US" sz="2200" b="1" dirty="0">
                <a:solidFill>
                  <a:srgbClr val="FF0000"/>
                </a:solidFill>
                <a:latin typeface=".VnAvant" pitchFamily="34" charset="0"/>
              </a:rPr>
              <a:t>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021897" y="4172218"/>
            <a:ext cx="2031942" cy="188234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12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055" y="3390851"/>
            <a:ext cx="1733204" cy="749595"/>
          </a:xfrm>
          <a:prstGeom prst="homePlate">
            <a:avLst/>
          </a:prstGeom>
          <a:blipFill>
            <a:blip r:embed="rId1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r>
              <a:rPr lang="en-US" sz="22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0" y="4547889"/>
            <a:ext cx="714375" cy="849313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019425" y="3495272"/>
            <a:ext cx="115805" cy="128672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4295102"/>
            <a:ext cx="873043" cy="106332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0217"/>
            <a:ext cx="873043" cy="106332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09" y="2864761"/>
            <a:ext cx="583484" cy="64053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1" y="3054066"/>
            <a:ext cx="660121" cy="70266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1" y="3265864"/>
            <a:ext cx="371475" cy="36512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0" y="3185029"/>
            <a:ext cx="535781" cy="99218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74609" y="1496386"/>
            <a:ext cx="3680099" cy="825904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just">
              <a:defRPr/>
            </a:pPr>
            <a:r>
              <a:rPr lang="vi-V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A.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Mçi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loµi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c¸ch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sèng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, ®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æi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viÖc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lµ d¹i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dét</a:t>
            </a:r>
            <a:endParaRPr lang="vi-VN" sz="20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44699" y="1470849"/>
            <a:ext cx="3680099" cy="851441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just">
              <a:defRPr/>
            </a:pPr>
            <a:r>
              <a:rPr lang="vi-V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B.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Muèn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æi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viÖc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ph¶i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luyÖn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rÊt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nhiÒu</a:t>
            </a:r>
            <a:endParaRPr lang="vi-VN" sz="20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334" y="1889953"/>
            <a:ext cx="487366" cy="4758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728" y="1894824"/>
            <a:ext cx="464572" cy="412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74503" y="-348343"/>
            <a:ext cx="219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.VnAvant" pitchFamily="34" charset="0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80734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2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4664</TotalTime>
  <Words>307</Words>
  <Application>Microsoft Office PowerPoint</Application>
  <PresentationFormat>On-screen Show (16:10)</PresentationFormat>
  <Paragraphs>31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宋体</vt:lpstr>
      <vt:lpstr>Calibri</vt:lpstr>
      <vt:lpstr>Tahoma</vt:lpstr>
      <vt:lpstr>Arial</vt:lpstr>
      <vt:lpstr>Times New Roman</vt:lpstr>
      <vt:lpstr>VNI-Thufap2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Workstation Z600</cp:lastModifiedBy>
  <cp:revision>507</cp:revision>
  <dcterms:created xsi:type="dcterms:W3CDTF">2020-02-10T09:35:50Z</dcterms:created>
  <dcterms:modified xsi:type="dcterms:W3CDTF">2021-04-04T12:35:36Z</dcterms:modified>
</cp:coreProperties>
</file>