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5"/>
  </p:notesMasterIdLst>
  <p:sldIdLst>
    <p:sldId id="280" r:id="rId2"/>
    <p:sldId id="256" r:id="rId3"/>
    <p:sldId id="284" r:id="rId4"/>
    <p:sldId id="285" r:id="rId5"/>
    <p:sldId id="286" r:id="rId6"/>
    <p:sldId id="287" r:id="rId7"/>
    <p:sldId id="288" r:id="rId8"/>
    <p:sldId id="289" r:id="rId9"/>
    <p:sldId id="290" r:id="rId10"/>
    <p:sldId id="291" r:id="rId11"/>
    <p:sldId id="295" r:id="rId12"/>
    <p:sldId id="293" r:id="rId13"/>
    <p:sldId id="294" r:id="rId14"/>
  </p:sldIdLst>
  <p:sldSz cx="9144000" cy="5715000" type="screen16x1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Tahoma" panose="020B0604030504040204" pitchFamily="34" charset="0"/>
      <p:regular r:id="rId20"/>
      <p:bold r:id="rId21"/>
    </p:embeddedFont>
    <p:embeddedFont>
      <p:font typeface=".VnAvant" panose="020B7200000000000000"/>
      <p:regular r:id="rId22"/>
      <p:bold r:id="rId23"/>
      <p:italic r:id="rId24"/>
    </p:embeddedFont>
    <p:embeddedFont>
      <p:font typeface="VNI-Thufap2"/>
      <p:regular r:id="rId25"/>
    </p:embeddedFont>
    <p:embeddedFont>
      <p:font typeface="宋体" panose="02010600030101010101" pitchFamily="2" charset="-122"/>
      <p:regular r:id="rId26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006600"/>
    <a:srgbClr val="0000CC"/>
    <a:srgbClr val="CCFFFF"/>
    <a:srgbClr val="FF7C80"/>
    <a:srgbClr val="99FFCC"/>
    <a:srgbClr val="FFCCFF"/>
    <a:srgbClr val="CCFFCC"/>
    <a:srgbClr val="FF505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 varScale="1">
        <p:scale>
          <a:sx n="82" d="100"/>
          <a:sy n="82" d="100"/>
        </p:scale>
        <p:origin x="1056" y="90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82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2021/4/4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2021/4/4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2021/4/4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2021/4/4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2021/4/4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2021/4/4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2021/4/4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wmf"/><Relationship Id="rId7" Type="http://schemas.openxmlformats.org/officeDocument/2006/relationships/image" Target="../media/image6.gi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gif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6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6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609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2)</a:t>
            </a: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>
            <p:custDataLst>
              <p:tags r:id="rId1"/>
            </p:custDataLst>
          </p:nvPr>
        </p:nvSpPr>
        <p:spPr>
          <a:xfrm>
            <a:off x="0" y="0"/>
            <a:ext cx="9144000" cy="701885"/>
          </a:xfrm>
          <a:prstGeom prst="roundRect">
            <a:avLst/>
          </a:prstGeom>
          <a:solidFill>
            <a:srgbClr val="002060"/>
          </a:solidFill>
          <a:ln>
            <a:solidFill>
              <a:srgbClr val="FFFF99"/>
            </a:solidFill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FF00"/>
                </a:solidFill>
                <a:latin typeface=".VnAvant" pitchFamily="34" charset="0"/>
              </a:rPr>
              <a:t>T×m</a:t>
            </a:r>
            <a:r>
              <a:rPr lang="en-US" sz="32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.VnAvant" pitchFamily="34" charset="0"/>
              </a:rPr>
              <a:t>hiÓu</a:t>
            </a:r>
            <a:r>
              <a:rPr lang="en-US" sz="32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.VnAvant" pitchFamily="34" charset="0"/>
              </a:rPr>
              <a:t>bµi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8800" y="1015999"/>
            <a:ext cx="802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V×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sao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 Mai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nghÜ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 lµ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hoa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ang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khãc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8799" y="1542745"/>
            <a:ext cx="83529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006600"/>
                </a:solidFill>
                <a:latin typeface=".VnAvant" pitchFamily="34" charset="0"/>
              </a:rPr>
              <a:t>V× Mai </a:t>
            </a:r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thÊy</a:t>
            </a:r>
            <a:r>
              <a:rPr lang="en-US" sz="32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cµnh</a:t>
            </a:r>
            <a:r>
              <a:rPr lang="en-US" sz="32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hoa</a:t>
            </a:r>
            <a:r>
              <a:rPr lang="en-US" sz="32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g·y</a:t>
            </a:r>
            <a:r>
              <a:rPr lang="en-US" sz="32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øa</a:t>
            </a:r>
            <a:r>
              <a:rPr lang="en-US" sz="32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nhùa</a:t>
            </a:r>
            <a:r>
              <a:rPr lang="en-US" sz="32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như</a:t>
            </a:r>
            <a:r>
              <a:rPr lang="en-US" sz="32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nã</a:t>
            </a:r>
            <a:r>
              <a:rPr lang="en-US" sz="3200" b="1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ang</a:t>
            </a:r>
            <a:r>
              <a:rPr lang="en-US" sz="32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khãc</a:t>
            </a:r>
            <a:r>
              <a:rPr lang="en-US" sz="3200" b="1" dirty="0">
                <a:solidFill>
                  <a:srgbClr val="006600"/>
                </a:solidFill>
                <a:latin typeface=".VnAvant" pitchFamily="34" charset="0"/>
              </a:rPr>
              <a:t> v× ®au.</a:t>
            </a:r>
          </a:p>
        </p:txBody>
      </p:sp>
    </p:spTree>
    <p:extLst>
      <p:ext uri="{BB962C8B-B14F-4D97-AF65-F5344CB8AC3E}">
        <p14:creationId xmlns:p14="http://schemas.microsoft.com/office/powerpoint/2010/main" val="345923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>
            <p:custDataLst>
              <p:tags r:id="rId1"/>
            </p:custDataLst>
          </p:nvPr>
        </p:nvSpPr>
        <p:spPr>
          <a:xfrm>
            <a:off x="0" y="0"/>
            <a:ext cx="9144000" cy="701885"/>
          </a:xfrm>
          <a:prstGeom prst="roundRect">
            <a:avLst/>
          </a:prstGeom>
          <a:solidFill>
            <a:srgbClr val="002060"/>
          </a:solidFill>
          <a:ln>
            <a:solidFill>
              <a:srgbClr val="FFFF99"/>
            </a:solidFill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FF00"/>
                </a:solidFill>
                <a:latin typeface=".VnAvant" pitchFamily="34" charset="0"/>
              </a:rPr>
              <a:t>T×m</a:t>
            </a:r>
            <a:r>
              <a:rPr lang="en-US" sz="32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.VnAvant" pitchFamily="34" charset="0"/>
              </a:rPr>
              <a:t>hiÓu</a:t>
            </a:r>
            <a:r>
              <a:rPr lang="en-US" sz="32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.VnAvant" pitchFamily="34" charset="0"/>
              </a:rPr>
              <a:t>bµi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8800" y="1015999"/>
            <a:ext cx="802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H·y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chän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Mai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mét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c¸i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tªn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mµ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thÝch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8800" y="1542745"/>
            <a:ext cx="5275944" cy="1950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lnSpc>
                <a:spcPct val="150000"/>
              </a:lnSpc>
              <a:buAutoNum type="alphaLcParenR"/>
            </a:pP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C«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bÐ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yªu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hoa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.</a:t>
            </a:r>
          </a:p>
          <a:p>
            <a:pPr marL="514350" indent="-514350" algn="just">
              <a:lnSpc>
                <a:spcPct val="150000"/>
              </a:lnSpc>
              <a:buAutoNum type="alphaLcParenR"/>
            </a:pP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C«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bÐ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nh©n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hËu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.</a:t>
            </a:r>
          </a:p>
          <a:p>
            <a:pPr marL="514350" indent="-514350" algn="just">
              <a:lnSpc>
                <a:spcPct val="150000"/>
              </a:lnSpc>
              <a:buAutoNum type="alphaLcParenR"/>
            </a:pP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C«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bÐ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giµu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t×nh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c¶m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91782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>
            <p:custDataLst>
              <p:tags r:id="rId1"/>
            </p:custDataLst>
          </p:nvPr>
        </p:nvSpPr>
        <p:spPr>
          <a:xfrm>
            <a:off x="0" y="0"/>
            <a:ext cx="9144000" cy="701885"/>
          </a:xfrm>
          <a:prstGeom prst="roundRect">
            <a:avLst/>
          </a:prstGeom>
          <a:solidFill>
            <a:srgbClr val="00B050"/>
          </a:solidFill>
          <a:ln>
            <a:solidFill>
              <a:srgbClr val="FFFF99"/>
            </a:solidFill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FFFF00"/>
                </a:solidFill>
                <a:latin typeface=".VnAvant" pitchFamily="34" charset="0"/>
              </a:rPr>
              <a:t>Néi</a:t>
            </a:r>
            <a:r>
              <a:rPr lang="en-US" sz="3600" b="1" dirty="0">
                <a:solidFill>
                  <a:srgbClr val="FFFF00"/>
                </a:solidFill>
                <a:latin typeface=".VnAvant" pitchFamily="34" charset="0"/>
              </a:rPr>
              <a:t> dung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20915" y="1188711"/>
            <a:ext cx="8331200" cy="3223632"/>
          </a:xfrm>
          <a:prstGeom prst="roundRect">
            <a:avLst/>
          </a:prstGeom>
          <a:solidFill>
            <a:srgbClr val="00206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8629" y="1327719"/>
            <a:ext cx="793931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00" b="1" dirty="0">
                <a:solidFill>
                  <a:srgbClr val="FFFF00"/>
                </a:solidFill>
                <a:latin typeface=".VnAvant" pitchFamily="34" charset="0"/>
              </a:rPr>
              <a:t>Mai lµ c« </a:t>
            </a:r>
            <a:r>
              <a:rPr lang="en-US" sz="3000" b="1" dirty="0" err="1">
                <a:solidFill>
                  <a:srgbClr val="FFFF00"/>
                </a:solidFill>
                <a:latin typeface=".VnAvant" pitchFamily="34" charset="0"/>
              </a:rPr>
              <a:t>bÐ</a:t>
            </a:r>
            <a:r>
              <a:rPr lang="en-US" sz="3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.VnAvant" pitchFamily="34" charset="0"/>
              </a:rPr>
              <a:t>nh©n</a:t>
            </a:r>
            <a:r>
              <a:rPr lang="en-US" sz="3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.VnAvant" pitchFamily="34" charset="0"/>
              </a:rPr>
              <a:t>hËu</a:t>
            </a:r>
            <a:r>
              <a:rPr lang="en-US" sz="3000" b="1" dirty="0">
                <a:solidFill>
                  <a:srgbClr val="FFFF00"/>
                </a:solidFill>
                <a:latin typeface=".VnAvant" pitchFamily="34" charset="0"/>
              </a:rPr>
              <a:t>: </a:t>
            </a:r>
            <a:r>
              <a:rPr lang="en-US" sz="3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3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.VnAvant" pitchFamily="34" charset="0"/>
              </a:rPr>
              <a:t>t×nh</a:t>
            </a:r>
            <a:r>
              <a:rPr lang="en-US" sz="3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.VnAvant" pitchFamily="34" charset="0"/>
              </a:rPr>
              <a:t>yªu</a:t>
            </a:r>
            <a:r>
              <a:rPr lang="en-US" sz="3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.VnAvant" pitchFamily="34" charset="0"/>
              </a:rPr>
              <a:t>víi</a:t>
            </a:r>
            <a:r>
              <a:rPr lang="en-US" sz="3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.VnAvant" pitchFamily="34" charset="0"/>
              </a:rPr>
              <a:t>c©y</a:t>
            </a:r>
            <a:r>
              <a:rPr lang="en-US" sz="3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.VnAvant" pitchFamily="34" charset="0"/>
              </a:rPr>
              <a:t>cá</a:t>
            </a:r>
            <a:r>
              <a:rPr lang="en-US" sz="3000" b="1" dirty="0">
                <a:solidFill>
                  <a:srgbClr val="FFFF00"/>
                </a:solidFill>
                <a:latin typeface=".VnAvant" pitchFamily="34" charset="0"/>
              </a:rPr>
              <a:t>, </a:t>
            </a:r>
            <a:r>
              <a:rPr lang="en-US" sz="3000" b="1" dirty="0" err="1">
                <a:solidFill>
                  <a:srgbClr val="FFFF00"/>
                </a:solidFill>
                <a:latin typeface=".VnAvant" pitchFamily="34" charset="0"/>
              </a:rPr>
              <a:t>hoa</a:t>
            </a:r>
            <a:r>
              <a:rPr lang="en-US" sz="3000" b="1" dirty="0">
                <a:solidFill>
                  <a:srgbClr val="FFFF00"/>
                </a:solidFill>
                <a:latin typeface=".VnAvant" pitchFamily="34" charset="0"/>
              </a:rPr>
              <a:t> l¸, </a:t>
            </a:r>
            <a:r>
              <a:rPr lang="en-US" sz="3000" b="1" dirty="0" err="1">
                <a:solidFill>
                  <a:srgbClr val="FFFF00"/>
                </a:solidFill>
                <a:latin typeface=".VnAvant" pitchFamily="34" charset="0"/>
              </a:rPr>
              <a:t>thiªn</a:t>
            </a:r>
            <a:r>
              <a:rPr lang="en-US" sz="3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.VnAvant" pitchFamily="34" charset="0"/>
              </a:rPr>
              <a:t>nhiªn</a:t>
            </a:r>
            <a:r>
              <a:rPr lang="en-US" sz="3000" b="1" dirty="0">
                <a:solidFill>
                  <a:srgbClr val="FFFF00"/>
                </a:solidFill>
                <a:latin typeface=".VnAvant" pitchFamily="34" charset="0"/>
              </a:rPr>
              <a:t>. </a:t>
            </a:r>
            <a:r>
              <a:rPr lang="en-US" sz="3000" b="1" dirty="0" err="1">
                <a:solidFill>
                  <a:srgbClr val="FFFF00"/>
                </a:solidFill>
                <a:latin typeface=".VnAvant" pitchFamily="34" charset="0"/>
              </a:rPr>
              <a:t>C¸c</a:t>
            </a:r>
            <a:r>
              <a:rPr lang="en-US" sz="3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.VnAvant" pitchFamily="34" charset="0"/>
              </a:rPr>
              <a:t>em</a:t>
            </a:r>
            <a:r>
              <a:rPr lang="en-US" sz="3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.VnAvant" pitchFamily="34" charset="0"/>
              </a:rPr>
              <a:t>h·y</a:t>
            </a:r>
            <a:r>
              <a:rPr lang="en-US" sz="3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.VnAvant" pitchFamily="34" charset="0"/>
              </a:rPr>
              <a:t>häc</a:t>
            </a:r>
            <a:r>
              <a:rPr lang="en-US" sz="3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.VnAvant" pitchFamily="34" charset="0"/>
              </a:rPr>
              <a:t>tËp</a:t>
            </a:r>
            <a:r>
              <a:rPr lang="en-US" sz="3000" b="1" dirty="0">
                <a:solidFill>
                  <a:srgbClr val="FFFF00"/>
                </a:solidFill>
                <a:latin typeface=".VnAvant" pitchFamily="34" charset="0"/>
              </a:rPr>
              <a:t> Mai – </a:t>
            </a:r>
            <a:r>
              <a:rPr lang="en-US" sz="3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3000" b="1" dirty="0">
                <a:solidFill>
                  <a:srgbClr val="FFFF00"/>
                </a:solidFill>
                <a:latin typeface=".VnAvant" pitchFamily="34" charset="0"/>
              </a:rPr>
              <a:t> ý </a:t>
            </a:r>
            <a:r>
              <a:rPr lang="en-US" sz="3000" b="1" dirty="0" err="1">
                <a:solidFill>
                  <a:srgbClr val="FFFF00"/>
                </a:solidFill>
                <a:latin typeface=".VnAvant" pitchFamily="34" charset="0"/>
              </a:rPr>
              <a:t>thøc</a:t>
            </a:r>
            <a:r>
              <a:rPr lang="en-US" sz="3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.VnAvant" pitchFamily="34" charset="0"/>
              </a:rPr>
              <a:t>b¶o</a:t>
            </a:r>
            <a:r>
              <a:rPr lang="en-US" sz="3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.VnAvant" pitchFamily="34" charset="0"/>
              </a:rPr>
              <a:t>vÖ</a:t>
            </a:r>
            <a:r>
              <a:rPr lang="en-US" sz="3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.VnAvant" pitchFamily="34" charset="0"/>
              </a:rPr>
              <a:t>m«i</a:t>
            </a:r>
            <a:r>
              <a:rPr lang="en-US" sz="3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.VnAvant" pitchFamily="34" charset="0"/>
              </a:rPr>
              <a:t>trưêng</a:t>
            </a:r>
            <a:r>
              <a:rPr lang="en-US" sz="3000" b="1" dirty="0">
                <a:solidFill>
                  <a:srgbClr val="FFFF00"/>
                </a:solidFill>
                <a:latin typeface=".VnAvant" pitchFamily="34" charset="0"/>
              </a:rPr>
              <a:t>, </a:t>
            </a:r>
            <a:r>
              <a:rPr lang="en-US" sz="3000" b="1" dirty="0" err="1">
                <a:solidFill>
                  <a:srgbClr val="FFFF00"/>
                </a:solidFill>
                <a:latin typeface=".VnAvant" pitchFamily="34" charset="0"/>
              </a:rPr>
              <a:t>yªu</a:t>
            </a:r>
            <a:r>
              <a:rPr lang="en-US" sz="3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.VnAvant" pitchFamily="34" charset="0"/>
              </a:rPr>
              <a:t>thư¬ng</a:t>
            </a:r>
            <a:r>
              <a:rPr lang="en-US" sz="3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.VnAvant" pitchFamily="34" charset="0"/>
              </a:rPr>
              <a:t>cá</a:t>
            </a:r>
            <a:r>
              <a:rPr lang="en-US" sz="3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.VnAvant" pitchFamily="34" charset="0"/>
              </a:rPr>
              <a:t>c©y</a:t>
            </a:r>
            <a:r>
              <a:rPr lang="en-US" sz="3000" b="1" dirty="0">
                <a:solidFill>
                  <a:srgbClr val="FFFF00"/>
                </a:solidFill>
                <a:latin typeface=".VnAvant" pitchFamily="34" charset="0"/>
              </a:rPr>
              <a:t>, </a:t>
            </a:r>
            <a:r>
              <a:rPr lang="en-US" sz="3000" b="1" dirty="0" err="1">
                <a:solidFill>
                  <a:srgbClr val="FFFF00"/>
                </a:solidFill>
                <a:latin typeface=".VnAvant" pitchFamily="34" charset="0"/>
              </a:rPr>
              <a:t>hoa</a:t>
            </a:r>
            <a:r>
              <a:rPr lang="en-US" sz="3000" b="1" dirty="0">
                <a:solidFill>
                  <a:srgbClr val="FFFF00"/>
                </a:solidFill>
                <a:latin typeface=".VnAvant" pitchFamily="34" charset="0"/>
              </a:rPr>
              <a:t> l¸.</a:t>
            </a:r>
          </a:p>
        </p:txBody>
      </p:sp>
    </p:spTree>
    <p:extLst>
      <p:ext uri="{BB962C8B-B14F-4D97-AF65-F5344CB8AC3E}">
        <p14:creationId xmlns:p14="http://schemas.microsoft.com/office/powerpoint/2010/main" val="362133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3852651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045821" y="1315381"/>
            <a:ext cx="5050971" cy="1059545"/>
          </a:xfrm>
          <a:prstGeom prst="roundRect">
            <a:avLst/>
          </a:prstGeom>
          <a:noFill/>
          <a:ln w="762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Tập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đọc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5645" y="2374926"/>
            <a:ext cx="88713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0000CC"/>
                </a:solidFill>
                <a:latin typeface=".VnAvant" pitchFamily="34" charset="0"/>
              </a:rPr>
              <a:t>ChuyÖn</a:t>
            </a:r>
            <a:r>
              <a:rPr lang="en-US" sz="7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7200" b="1" dirty="0" err="1">
                <a:solidFill>
                  <a:srgbClr val="0000CC"/>
                </a:solidFill>
                <a:latin typeface=".VnAvant" pitchFamily="34" charset="0"/>
              </a:rPr>
              <a:t>trong</a:t>
            </a:r>
            <a:r>
              <a:rPr lang="en-US" sz="7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7200" b="1" dirty="0" err="1">
                <a:solidFill>
                  <a:srgbClr val="0000CC"/>
                </a:solidFill>
                <a:latin typeface=".VnAvant" pitchFamily="34" charset="0"/>
              </a:rPr>
              <a:t>vưên</a:t>
            </a:r>
            <a:endParaRPr lang="en-US" sz="7200" b="1" dirty="0">
              <a:solidFill>
                <a:srgbClr val="0000CC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_ Karaoke HD _ Hoa La Mua Xuan _ Am Nhac Lop 2 __ CD Chuan Bo Giao Duc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8342" y="237670"/>
            <a:ext cx="8476344" cy="521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14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2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" y="-4057"/>
            <a:ext cx="9144000" cy="58477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.VnAvant" pitchFamily="34" charset="0"/>
              </a:rPr>
              <a:t>Quan</a:t>
            </a:r>
            <a:r>
              <a:rPr lang="en-US" sz="32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.VnAvant" pitchFamily="34" charset="0"/>
              </a:rPr>
              <a:t>s¸t</a:t>
            </a:r>
            <a:r>
              <a:rPr lang="en-US" sz="32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.VnAvant" pitchFamily="34" charset="0"/>
              </a:rPr>
              <a:t>tranh</a:t>
            </a:r>
            <a:endParaRPr lang="en-US" sz="32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624260"/>
            <a:ext cx="9144000" cy="0"/>
          </a:xfrm>
          <a:prstGeom prst="line">
            <a:avLst/>
          </a:prstGeom>
          <a:ln w="57150" cmpd="thickThin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78" y="858383"/>
            <a:ext cx="7850414" cy="4016795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9972780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44285" y="143116"/>
            <a:ext cx="80554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§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mÉu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Giäng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nhÑ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nhµng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vui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t×nh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c¶m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lêi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bµ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dÞu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dµng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lêi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mai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nhá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nhÑ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dÔ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thư¬ng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93" y="1308325"/>
            <a:ext cx="7850414" cy="4016795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4481836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>
            <p:custDataLst>
              <p:tags r:id="rId1"/>
            </p:custDataLst>
          </p:nvPr>
        </p:nvSpPr>
        <p:spPr>
          <a:xfrm>
            <a:off x="0" y="0"/>
            <a:ext cx="9144000" cy="701885"/>
          </a:xfrm>
          <a:prstGeom prst="roundRect">
            <a:avLst/>
          </a:prstGeom>
          <a:solidFill>
            <a:srgbClr val="002060"/>
          </a:solidFill>
          <a:ln>
            <a:solidFill>
              <a:srgbClr val="FFFF99"/>
            </a:solidFill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</a:pP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10" name="Rounded Rectangle 9"/>
          <p:cNvSpPr/>
          <p:nvPr>
            <p:custDataLst>
              <p:tags r:id="rId2"/>
            </p:custDataLst>
          </p:nvPr>
        </p:nvSpPr>
        <p:spPr>
          <a:xfrm>
            <a:off x="2336800" y="-72570"/>
            <a:ext cx="5007429" cy="701885"/>
          </a:xfrm>
          <a:prstGeom prst="roundRect">
            <a:avLst/>
          </a:prstGeom>
          <a:noFill/>
          <a:ln>
            <a:noFill/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FFFF00"/>
                </a:solidFill>
                <a:latin typeface=".VnAvant" pitchFamily="34" charset="0"/>
              </a:rPr>
              <a:t>LuyÖn</a:t>
            </a:r>
            <a:r>
              <a:rPr lang="en-US" sz="3600" b="1" dirty="0">
                <a:solidFill>
                  <a:srgbClr val="FFFF00"/>
                </a:solidFill>
                <a:latin typeface=".VnAvant" pitchFamily="34" charset="0"/>
              </a:rPr>
              <a:t> ®</a:t>
            </a:r>
            <a:r>
              <a:rPr lang="en-US" sz="3600" b="1" dirty="0" err="1">
                <a:solidFill>
                  <a:srgbClr val="FFFF00"/>
                </a:solidFill>
                <a:latin typeface=".VnAvant" pitchFamily="34" charset="0"/>
              </a:rPr>
              <a:t>äc</a:t>
            </a:r>
            <a:r>
              <a:rPr lang="en-US" sz="36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.VnAvant" pitchFamily="34" charset="0"/>
              </a:rPr>
              <a:t>c¸c</a:t>
            </a:r>
            <a:r>
              <a:rPr lang="en-US" sz="36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.VnAvant" pitchFamily="34" charset="0"/>
              </a:rPr>
              <a:t>tõ</a:t>
            </a:r>
            <a:r>
              <a:rPr lang="en-US" sz="36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endParaRPr lang="vi-VN" sz="3600" b="1" dirty="0">
              <a:solidFill>
                <a:srgbClr val="FFFF00"/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11014" y="1248228"/>
            <a:ext cx="8780585" cy="301897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80646" y="1337181"/>
            <a:ext cx="826476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solidFill>
                  <a:schemeClr val="bg1"/>
                </a:solidFill>
                <a:latin typeface=".VnAvant" pitchFamily="34" charset="0"/>
              </a:rPr>
              <a:t>S¸ng</a:t>
            </a:r>
            <a:r>
              <a:rPr lang="en-US" sz="3600" b="1" dirty="0">
                <a:solidFill>
                  <a:schemeClr val="bg1"/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.VnAvant" pitchFamily="34" charset="0"/>
              </a:rPr>
              <a:t>sím</a:t>
            </a:r>
            <a:r>
              <a:rPr lang="en-US" sz="3600" b="1" dirty="0">
                <a:solidFill>
                  <a:schemeClr val="bg1"/>
                </a:solidFill>
                <a:latin typeface=".VnAvant" pitchFamily="34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.VnAvant" pitchFamily="34" charset="0"/>
              </a:rPr>
              <a:t>t­íi</a:t>
            </a:r>
            <a:r>
              <a:rPr lang="en-US" sz="3600" b="1" dirty="0">
                <a:solidFill>
                  <a:schemeClr val="bg1"/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.VnAvant" pitchFamily="34" charset="0"/>
              </a:rPr>
              <a:t>hoa</a:t>
            </a:r>
            <a:r>
              <a:rPr lang="en-US" sz="3600" b="1" dirty="0">
                <a:solidFill>
                  <a:schemeClr val="bg1"/>
                </a:solidFill>
                <a:latin typeface=".VnAvant" pitchFamily="34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.VnAvant" pitchFamily="34" charset="0"/>
              </a:rPr>
              <a:t>cÈn</a:t>
            </a:r>
            <a:r>
              <a:rPr lang="en-US" sz="3600" b="1" dirty="0">
                <a:solidFill>
                  <a:schemeClr val="bg1"/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.VnAvant" pitchFamily="34" charset="0"/>
              </a:rPr>
              <a:t>thËn</a:t>
            </a:r>
            <a:r>
              <a:rPr lang="en-US" sz="3600" b="1" dirty="0">
                <a:solidFill>
                  <a:schemeClr val="bg1"/>
                </a:solidFill>
                <a:latin typeface=".VnAvant" pitchFamily="34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.VnAvant" pitchFamily="34" charset="0"/>
              </a:rPr>
              <a:t>kÎo</a:t>
            </a:r>
            <a:r>
              <a:rPr lang="en-US" sz="3600" b="1" dirty="0">
                <a:solidFill>
                  <a:schemeClr val="bg1"/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.VnAvant" pitchFamily="34" charset="0"/>
              </a:rPr>
              <a:t>ng</a:t>
            </a:r>
            <a:r>
              <a:rPr lang="en-US" sz="3600" b="1" dirty="0">
                <a:solidFill>
                  <a:schemeClr val="bg1"/>
                </a:solidFill>
                <a:latin typeface=".VnAvant" pitchFamily="34" charset="0"/>
              </a:rPr>
              <a:t>·, </a:t>
            </a:r>
            <a:r>
              <a:rPr lang="en-US" sz="3600" b="1" dirty="0" err="1">
                <a:solidFill>
                  <a:schemeClr val="bg1"/>
                </a:solidFill>
                <a:latin typeface=".VnAvant" pitchFamily="34" charset="0"/>
              </a:rPr>
              <a:t>ng</a:t>
            </a:r>
            <a:r>
              <a:rPr lang="en-US" sz="3600" b="1" dirty="0">
                <a:solidFill>
                  <a:schemeClr val="bg1"/>
                </a:solidFill>
                <a:latin typeface=".VnAvant" pitchFamily="34" charset="0"/>
              </a:rPr>
              <a:t>· </a:t>
            </a:r>
            <a:r>
              <a:rPr lang="en-US" sz="3600" b="1" dirty="0" err="1">
                <a:solidFill>
                  <a:schemeClr val="bg1"/>
                </a:solidFill>
                <a:latin typeface=".VnAvant" pitchFamily="34" charset="0"/>
              </a:rPr>
              <a:t>sãng</a:t>
            </a:r>
            <a:r>
              <a:rPr lang="en-US" sz="3600" b="1" dirty="0">
                <a:solidFill>
                  <a:schemeClr val="bg1"/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.VnAvant" pitchFamily="34" charset="0"/>
              </a:rPr>
              <a:t>soµi</a:t>
            </a:r>
            <a:r>
              <a:rPr lang="en-US" sz="3600" b="1" dirty="0">
                <a:solidFill>
                  <a:schemeClr val="bg1"/>
                </a:solidFill>
                <a:latin typeface=".VnAvant" pitchFamily="34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.VnAvant" pitchFamily="34" charset="0"/>
              </a:rPr>
              <a:t>øa</a:t>
            </a:r>
            <a:r>
              <a:rPr lang="en-US" sz="3600" b="1" dirty="0">
                <a:solidFill>
                  <a:schemeClr val="bg1"/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.VnAvant" pitchFamily="34" charset="0"/>
              </a:rPr>
              <a:t>nhùa</a:t>
            </a:r>
            <a:r>
              <a:rPr lang="en-US" sz="3600" b="1" dirty="0">
                <a:solidFill>
                  <a:schemeClr val="bg1"/>
                </a:solidFill>
                <a:latin typeface=".VnAvant" pitchFamily="34" charset="0"/>
              </a:rPr>
              <a:t>, ch¹y </a:t>
            </a:r>
            <a:r>
              <a:rPr lang="en-US" sz="3600" b="1" dirty="0" err="1">
                <a:solidFill>
                  <a:schemeClr val="bg1"/>
                </a:solidFill>
                <a:latin typeface=".VnAvant" pitchFamily="34" charset="0"/>
              </a:rPr>
              <a:t>véi</a:t>
            </a:r>
            <a:r>
              <a:rPr lang="en-US" sz="3600" b="1" dirty="0">
                <a:solidFill>
                  <a:schemeClr val="bg1"/>
                </a:solidFill>
                <a:latin typeface=".VnAvant" pitchFamily="34" charset="0"/>
              </a:rPr>
              <a:t>,….</a:t>
            </a:r>
          </a:p>
        </p:txBody>
      </p:sp>
    </p:spTree>
    <p:extLst>
      <p:ext uri="{BB962C8B-B14F-4D97-AF65-F5344CB8AC3E}">
        <p14:creationId xmlns:p14="http://schemas.microsoft.com/office/powerpoint/2010/main" val="396642297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174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85374" y="2467709"/>
            <a:ext cx="541382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</a:rPr>
              <a:t>Gi¶i</a:t>
            </a:r>
            <a:r>
              <a:rPr lang="en-US" sz="44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</a:rPr>
              <a:t>nghÜa</a:t>
            </a:r>
            <a:r>
              <a:rPr lang="en-US" sz="44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</a:rPr>
              <a:t>tõ</a:t>
            </a:r>
            <a:r>
              <a:rPr lang="en-US" sz="4400" b="1" dirty="0">
                <a:solidFill>
                  <a:srgbClr val="FF0000"/>
                </a:solidFill>
                <a:latin typeface=".VnAvant" pitchFamily="34" charset="0"/>
              </a:rPr>
              <a:t>:</a:t>
            </a:r>
          </a:p>
        </p:txBody>
      </p:sp>
      <p:sp>
        <p:nvSpPr>
          <p:cNvPr id="7" name="Rectangle 6"/>
          <p:cNvSpPr/>
          <p:nvPr/>
        </p:nvSpPr>
        <p:spPr>
          <a:xfrm>
            <a:off x="885374" y="3237150"/>
            <a:ext cx="54138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srgbClr val="006600"/>
                </a:solidFill>
                <a:latin typeface=".VnAvant" pitchFamily="34" charset="0"/>
              </a:rPr>
              <a:t>Phñi</a:t>
            </a:r>
            <a:r>
              <a:rPr lang="en-US" sz="4800" b="1" dirty="0">
                <a:solidFill>
                  <a:srgbClr val="006600"/>
                </a:solidFill>
                <a:latin typeface=".VnAvant" pitchFamily="34" charset="0"/>
              </a:rPr>
              <a:t> (g¹t </a:t>
            </a:r>
            <a:r>
              <a:rPr lang="en-US" sz="4800" b="1" dirty="0" err="1">
                <a:solidFill>
                  <a:srgbClr val="006600"/>
                </a:solidFill>
                <a:latin typeface=".VnAvant" pitchFamily="34" charset="0"/>
              </a:rPr>
              <a:t>nhÑ</a:t>
            </a:r>
            <a:r>
              <a:rPr lang="en-US" sz="4800" b="1" dirty="0">
                <a:solidFill>
                  <a:srgbClr val="006600"/>
                </a:solidFill>
                <a:latin typeface=".VnAvant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13247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>
            <p:custDataLst>
              <p:tags r:id="rId1"/>
            </p:custDataLst>
          </p:nvPr>
        </p:nvSpPr>
        <p:spPr>
          <a:xfrm>
            <a:off x="0" y="0"/>
            <a:ext cx="9144000" cy="701885"/>
          </a:xfrm>
          <a:prstGeom prst="roundRect">
            <a:avLst/>
          </a:prstGeom>
          <a:solidFill>
            <a:srgbClr val="002060"/>
          </a:solidFill>
          <a:ln>
            <a:solidFill>
              <a:srgbClr val="FFFF99"/>
            </a:solidFill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FFFF00"/>
                </a:solidFill>
                <a:latin typeface=".VnAvant" pitchFamily="34" charset="0"/>
              </a:rPr>
              <a:t>Thi</a:t>
            </a:r>
            <a:r>
              <a:rPr lang="en-US" sz="2800" b="1" dirty="0">
                <a:solidFill>
                  <a:srgbClr val="FFFF00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FFFF00"/>
                </a:solidFill>
                <a:latin typeface=".VnAvant" pitchFamily="34" charset="0"/>
              </a:rPr>
              <a:t>äc</a:t>
            </a:r>
            <a:endParaRPr lang="vi-VN" sz="2800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48"/>
          <a:stretch/>
        </p:blipFill>
        <p:spPr>
          <a:xfrm>
            <a:off x="942946" y="986971"/>
            <a:ext cx="6996851" cy="435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0787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>
            <p:custDataLst>
              <p:tags r:id="rId1"/>
            </p:custDataLst>
          </p:nvPr>
        </p:nvSpPr>
        <p:spPr>
          <a:xfrm>
            <a:off x="0" y="0"/>
            <a:ext cx="9144000" cy="701885"/>
          </a:xfrm>
          <a:prstGeom prst="roundRect">
            <a:avLst/>
          </a:prstGeom>
          <a:solidFill>
            <a:srgbClr val="002060"/>
          </a:solidFill>
          <a:ln>
            <a:solidFill>
              <a:srgbClr val="FFFF99"/>
            </a:solidFill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FFFF00"/>
                </a:solidFill>
                <a:latin typeface=".VnAvant" pitchFamily="34" charset="0"/>
              </a:rPr>
              <a:t>T×m</a:t>
            </a:r>
            <a:r>
              <a:rPr lang="en-US" sz="28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.VnAvant" pitchFamily="34" charset="0"/>
              </a:rPr>
              <a:t>hiÓu</a:t>
            </a:r>
            <a:r>
              <a:rPr lang="en-US" sz="28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.VnAvant" pitchFamily="34" charset="0"/>
              </a:rPr>
              <a:t>bµi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7183" y="1273906"/>
            <a:ext cx="802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ThÊy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 Mai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ra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vưên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, bµ nh¾c Mai ®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iÒu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 g×?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8799" y="2033409"/>
            <a:ext cx="816316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4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4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4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4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4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kẻo</a:t>
            </a:r>
            <a:r>
              <a:rPr lang="en-US" sz="4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endParaRPr lang="en-US" sz="44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427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4661</TotalTime>
  <Words>289</Words>
  <Application>Microsoft Office PowerPoint</Application>
  <PresentationFormat>On-screen Show (16:10)</PresentationFormat>
  <Paragraphs>29</Paragraphs>
  <Slides>13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Calibri</vt:lpstr>
      <vt:lpstr>Tahoma</vt:lpstr>
      <vt:lpstr>Arial</vt:lpstr>
      <vt:lpstr>.VnAvant</vt:lpstr>
      <vt:lpstr>Times New Roman</vt:lpstr>
      <vt:lpstr>VNI-Thufap2</vt:lpstr>
      <vt:lpstr>宋体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Workstation Z600</cp:lastModifiedBy>
  <cp:revision>520</cp:revision>
  <dcterms:created xsi:type="dcterms:W3CDTF">2020-02-10T09:35:50Z</dcterms:created>
  <dcterms:modified xsi:type="dcterms:W3CDTF">2021-04-04T12:45:17Z</dcterms:modified>
</cp:coreProperties>
</file>