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4"/>
  </p:notesMasterIdLst>
  <p:sldIdLst>
    <p:sldId id="280" r:id="rId2"/>
    <p:sldId id="359" r:id="rId3"/>
    <p:sldId id="256" r:id="rId4"/>
    <p:sldId id="257" r:id="rId5"/>
    <p:sldId id="355" r:id="rId6"/>
    <p:sldId id="351" r:id="rId7"/>
    <p:sldId id="356" r:id="rId8"/>
    <p:sldId id="357" r:id="rId9"/>
    <p:sldId id="282" r:id="rId10"/>
    <p:sldId id="337" r:id="rId11"/>
    <p:sldId id="358" r:id="rId12"/>
    <p:sldId id="360" r:id="rId13"/>
    <p:sldId id="345" r:id="rId14"/>
    <p:sldId id="323" r:id="rId15"/>
    <p:sldId id="309" r:id="rId16"/>
    <p:sldId id="310" r:id="rId17"/>
    <p:sldId id="324" r:id="rId18"/>
    <p:sldId id="325" r:id="rId19"/>
    <p:sldId id="326" r:id="rId20"/>
    <p:sldId id="328" r:id="rId21"/>
    <p:sldId id="329" r:id="rId22"/>
    <p:sldId id="308" r:id="rId23"/>
  </p:sldIdLst>
  <p:sldSz cx="9144000" cy="5715000" type="screen16x10"/>
  <p:notesSz cx="6858000" cy="9144000"/>
  <p:embeddedFontLst>
    <p:embeddedFont>
      <p:font typeface="Tahoma" pitchFamily="34" charset="0"/>
      <p:regular r:id="rId25"/>
      <p:bold r:id="rId26"/>
    </p:embeddedFont>
    <p:embeddedFont>
      <p:font typeface="Arial Black" pitchFamily="34" charset="0"/>
      <p:bold r:id="rId27"/>
    </p:embeddedFont>
    <p:embeddedFont>
      <p:font typeface="Comic Sans MS" pitchFamily="66" charset="0"/>
      <p:regular r:id="rId28"/>
      <p:bold r:id="rId29"/>
    </p:embeddedFont>
    <p:embeddedFont>
      <p:font typeface=".VnTifani HeavyH" pitchFamily="34" charset="0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宋体" pitchFamily="2" charset="-122"/>
      <p:regular r:id="rId35"/>
    </p:embeddedFont>
    <p:embeddedFont>
      <p:font typeface=".VnAvant" pitchFamily="34" charset="0"/>
      <p:regular r:id="rId36"/>
      <p:bold r:id="rId37"/>
      <p:italic r:id="rId38"/>
    </p:embeddedFont>
    <p:embeddedFont>
      <p:font typeface="VNI-Thufap2" pitchFamily="2" charset="0"/>
      <p:regular r:id="rId3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99"/>
    <a:srgbClr val="0066CC"/>
    <a:srgbClr val="CCFFCC"/>
    <a:srgbClr val="99FFCC"/>
    <a:srgbClr val="FFFFCC"/>
    <a:srgbClr val="CCFFFF"/>
    <a:srgbClr val="333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ơp</a:t>
            </a:r>
            <a:r>
              <a:rPr lang="en-US" baseline="0" dirty="0" smtClean="0"/>
              <a:t>­.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ên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êt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Nhấn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chuột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vào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cánh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bông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chọn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mở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cảnh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ra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số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đến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câu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hỏi</a:t>
            </a:r>
            <a:r>
              <a:rPr lang="en-US" baseline="0" dirty="0" smtClean="0">
                <a:latin typeface="Arial" charset="0"/>
              </a:rPr>
              <a:t>.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lời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đúng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Home quay </a:t>
            </a:r>
            <a:r>
              <a:rPr lang="en-US" baseline="0" dirty="0" err="1" smtClean="0">
                <a:latin typeface="Arial" charset="0"/>
              </a:rPr>
              <a:t>lại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trang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này</a:t>
            </a:r>
            <a:r>
              <a:rPr lang="en-US" baseline="0" dirty="0" smtClean="0">
                <a:latin typeface="Arial" charset="0"/>
              </a:rPr>
              <a:t>/ </a:t>
            </a:r>
            <a:r>
              <a:rPr lang="en-US" baseline="0" dirty="0" err="1" smtClean="0">
                <a:latin typeface="Arial" charset="0"/>
              </a:rPr>
              <a:t>Chơi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xong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mũi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tên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chuyển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phần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.</a:t>
            </a:r>
            <a:endParaRPr lang="en-US" dirty="0" smtClean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17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18" Type="http://schemas.openxmlformats.org/officeDocument/2006/relationships/slide" Target="slide22.xml"/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20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slide" Target="slide21.xml"/><Relationship Id="rId5" Type="http://schemas.openxmlformats.org/officeDocument/2006/relationships/image" Target="../media/image27.png"/><Relationship Id="rId15" Type="http://schemas.openxmlformats.org/officeDocument/2006/relationships/slide" Target="slide18.xml"/><Relationship Id="rId10" Type="http://schemas.openxmlformats.org/officeDocument/2006/relationships/image" Target="../media/image31.png"/><Relationship Id="rId19" Type="http://schemas.openxmlformats.org/officeDocument/2006/relationships/image" Target="../media/image37.gif"/><Relationship Id="rId4" Type="http://schemas.openxmlformats.org/officeDocument/2006/relationships/slide" Target="slide20.xml"/><Relationship Id="rId9" Type="http://schemas.openxmlformats.org/officeDocument/2006/relationships/image" Target="../media/image30.jpeg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9.gif"/><Relationship Id="rId18" Type="http://schemas.openxmlformats.org/officeDocument/2006/relationships/image" Target="../media/image44.gif"/><Relationship Id="rId3" Type="http://schemas.openxmlformats.org/officeDocument/2006/relationships/tags" Target="../tags/tag6.xml"/><Relationship Id="rId21" Type="http://schemas.openxmlformats.org/officeDocument/2006/relationships/image" Target="../media/image47.png"/><Relationship Id="rId7" Type="http://schemas.openxmlformats.org/officeDocument/2006/relationships/audio" Target="../media/audio3.wav"/><Relationship Id="rId12" Type="http://schemas.openxmlformats.org/officeDocument/2006/relationships/hyperlink" Target="../My%20Documents/SONG/ATGT%20(khoi7)/vong3(khoi7).ppt" TargetMode="External"/><Relationship Id="rId17" Type="http://schemas.openxmlformats.org/officeDocument/2006/relationships/image" Target="../media/image43.gif"/><Relationship Id="rId2" Type="http://schemas.openxmlformats.org/officeDocument/2006/relationships/tags" Target="../tags/tag5.xml"/><Relationship Id="rId16" Type="http://schemas.openxmlformats.org/officeDocument/2006/relationships/image" Target="../media/image42.gif"/><Relationship Id="rId20" Type="http://schemas.openxmlformats.org/officeDocument/2006/relationships/image" Target="../media/image46.png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11" Type="http://schemas.openxmlformats.org/officeDocument/2006/relationships/audio" Target="../media/audio7.wav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41.gif"/><Relationship Id="rId10" Type="http://schemas.openxmlformats.org/officeDocument/2006/relationships/audio" Target="../media/audio6.wav"/><Relationship Id="rId19" Type="http://schemas.openxmlformats.org/officeDocument/2006/relationships/image" Target="../media/image45.gif"/><Relationship Id="rId4" Type="http://schemas.openxmlformats.org/officeDocument/2006/relationships/slideLayout" Target="../slideLayouts/slideLayout1.xml"/><Relationship Id="rId9" Type="http://schemas.openxmlformats.org/officeDocument/2006/relationships/audio" Target="../media/audio5.wav"/><Relationship Id="rId14" Type="http://schemas.openxmlformats.org/officeDocument/2006/relationships/image" Target="../media/image40.gif"/><Relationship Id="rId22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5.wav"/><Relationship Id="rId18" Type="http://schemas.openxmlformats.org/officeDocument/2006/relationships/image" Target="../media/image40.gif"/><Relationship Id="rId26" Type="http://schemas.openxmlformats.org/officeDocument/2006/relationships/slide" Target="slide17.xml"/><Relationship Id="rId3" Type="http://schemas.openxmlformats.org/officeDocument/2006/relationships/tags" Target="../tags/tag9.xml"/><Relationship Id="rId21" Type="http://schemas.openxmlformats.org/officeDocument/2006/relationships/image" Target="../media/image43.gif"/><Relationship Id="rId7" Type="http://schemas.openxmlformats.org/officeDocument/2006/relationships/tags" Target="../tags/tag13.xml"/><Relationship Id="rId12" Type="http://schemas.openxmlformats.org/officeDocument/2006/relationships/audio" Target="../media/audio4.wav"/><Relationship Id="rId17" Type="http://schemas.openxmlformats.org/officeDocument/2006/relationships/image" Target="../media/image39.gif"/><Relationship Id="rId25" Type="http://schemas.openxmlformats.org/officeDocument/2006/relationships/image" Target="../media/image49.gif"/><Relationship Id="rId2" Type="http://schemas.openxmlformats.org/officeDocument/2006/relationships/tags" Target="../tags/tag8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42.gif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audio" Target="../media/audio3.wav"/><Relationship Id="rId24" Type="http://schemas.openxmlformats.org/officeDocument/2006/relationships/image" Target="../media/image48.gif"/><Relationship Id="rId5" Type="http://schemas.openxmlformats.org/officeDocument/2006/relationships/tags" Target="../tags/tag11.xml"/><Relationship Id="rId15" Type="http://schemas.openxmlformats.org/officeDocument/2006/relationships/audio" Target="../media/audio9.wav"/><Relationship Id="rId23" Type="http://schemas.openxmlformats.org/officeDocument/2006/relationships/image" Target="../media/image45.gif"/><Relationship Id="rId10" Type="http://schemas.openxmlformats.org/officeDocument/2006/relationships/audio" Target="../media/audio8.wav"/><Relationship Id="rId19" Type="http://schemas.openxmlformats.org/officeDocument/2006/relationships/image" Target="../media/image41.gif"/><Relationship Id="rId4" Type="http://schemas.openxmlformats.org/officeDocument/2006/relationships/tags" Target="../tags/tag10.xml"/><Relationship Id="rId9" Type="http://schemas.openxmlformats.org/officeDocument/2006/relationships/notesSlide" Target="../notesSlides/notesSlide10.xml"/><Relationship Id="rId14" Type="http://schemas.openxmlformats.org/officeDocument/2006/relationships/audio" Target="../media/audio7.wav"/><Relationship Id="rId22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audio" Target="../media/audio6.wav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gif"/><Relationship Id="rId11" Type="http://schemas.openxmlformats.org/officeDocument/2006/relationships/slide" Target="slide17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1.wdp"/><Relationship Id="rId4" Type="http://schemas.openxmlformats.org/officeDocument/2006/relationships/audio" Target="../media/audio4.wav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5.wav"/><Relationship Id="rId18" Type="http://schemas.openxmlformats.org/officeDocument/2006/relationships/image" Target="../media/image40.gif"/><Relationship Id="rId26" Type="http://schemas.openxmlformats.org/officeDocument/2006/relationships/slide" Target="slide17.xml"/><Relationship Id="rId3" Type="http://schemas.openxmlformats.org/officeDocument/2006/relationships/tags" Target="../tags/tag16.xml"/><Relationship Id="rId21" Type="http://schemas.openxmlformats.org/officeDocument/2006/relationships/image" Target="../media/image43.gif"/><Relationship Id="rId7" Type="http://schemas.openxmlformats.org/officeDocument/2006/relationships/tags" Target="../tags/tag20.xml"/><Relationship Id="rId12" Type="http://schemas.openxmlformats.org/officeDocument/2006/relationships/audio" Target="../media/audio4.wav"/><Relationship Id="rId17" Type="http://schemas.openxmlformats.org/officeDocument/2006/relationships/image" Target="../media/image39.gif"/><Relationship Id="rId25" Type="http://schemas.openxmlformats.org/officeDocument/2006/relationships/image" Target="../media/image49.gif"/><Relationship Id="rId2" Type="http://schemas.openxmlformats.org/officeDocument/2006/relationships/tags" Target="../tags/tag15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42.gif"/><Relationship Id="rId29" Type="http://schemas.openxmlformats.org/officeDocument/2006/relationships/image" Target="../media/image55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audio" Target="../media/audio3.wav"/><Relationship Id="rId24" Type="http://schemas.openxmlformats.org/officeDocument/2006/relationships/image" Target="../media/image48.gif"/><Relationship Id="rId5" Type="http://schemas.openxmlformats.org/officeDocument/2006/relationships/tags" Target="../tags/tag18.xml"/><Relationship Id="rId15" Type="http://schemas.openxmlformats.org/officeDocument/2006/relationships/audio" Target="../media/audio9.wav"/><Relationship Id="rId23" Type="http://schemas.openxmlformats.org/officeDocument/2006/relationships/image" Target="../media/image45.gif"/><Relationship Id="rId28" Type="http://schemas.openxmlformats.org/officeDocument/2006/relationships/image" Target="../media/image54.jpeg"/><Relationship Id="rId10" Type="http://schemas.openxmlformats.org/officeDocument/2006/relationships/audio" Target="../media/audio8.wav"/><Relationship Id="rId19" Type="http://schemas.openxmlformats.org/officeDocument/2006/relationships/image" Target="../media/image41.gif"/><Relationship Id="rId4" Type="http://schemas.openxmlformats.org/officeDocument/2006/relationships/tags" Target="../tags/tag17.xml"/><Relationship Id="rId9" Type="http://schemas.openxmlformats.org/officeDocument/2006/relationships/notesSlide" Target="../notesSlides/notesSlide12.xml"/><Relationship Id="rId14" Type="http://schemas.openxmlformats.org/officeDocument/2006/relationships/audio" Target="../media/audio7.wav"/><Relationship Id="rId22" Type="http://schemas.openxmlformats.org/officeDocument/2006/relationships/image" Target="../media/image44.gif"/><Relationship Id="rId27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VÒ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ª ¨n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833" y="690903"/>
            <a:ext cx="89698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   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smtClean="0">
                <a:latin typeface=".VnAvant" pitchFamily="34" charset="0"/>
              </a:rPr>
              <a:t>Bi </a:t>
            </a:r>
            <a:r>
              <a:rPr lang="en-US" sz="2800" dirty="0" err="1" smtClean="0">
                <a:latin typeface=".VnAvant" pitchFamily="34" charset="0"/>
              </a:rPr>
              <a:t>vÒ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qu</a:t>
            </a:r>
            <a:r>
              <a:rPr lang="en-US" sz="2800" dirty="0" smtClean="0">
                <a:latin typeface=".VnAvant" pitchFamily="34" charset="0"/>
              </a:rPr>
              <a:t>ª ¨n </a:t>
            </a:r>
            <a:r>
              <a:rPr lang="en-US" sz="2800" dirty="0" err="1" smtClean="0">
                <a:latin typeface=".VnAvant" pitchFamily="34" charset="0"/>
              </a:rPr>
              <a:t>tÕt</a:t>
            </a:r>
            <a:r>
              <a:rPr lang="en-US" sz="2800" dirty="0" smtClean="0">
                <a:latin typeface=".VnAvant" pitchFamily="34" charset="0"/>
              </a:rPr>
              <a:t>. </a:t>
            </a:r>
            <a:r>
              <a:rPr lang="en-US" sz="2800" dirty="0" err="1" smtClean="0">
                <a:latin typeface=".VnAvant" pitchFamily="34" charset="0"/>
              </a:rPr>
              <a:t>Xe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vÒ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bÕn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chËm</a:t>
            </a:r>
            <a:r>
              <a:rPr lang="en-US" sz="2800" dirty="0" smtClean="0">
                <a:latin typeface=".VnAvant" pitchFamily="34" charset="0"/>
              </a:rPr>
              <a:t>. MÑ </a:t>
            </a:r>
            <a:r>
              <a:rPr lang="en-US" sz="2800" dirty="0" err="1" smtClean="0">
                <a:latin typeface=".VnAvant" pitchFamily="34" charset="0"/>
              </a:rPr>
              <a:t>phµn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nµn</a:t>
            </a:r>
            <a:r>
              <a:rPr lang="en-US" sz="2800" dirty="0" smtClean="0">
                <a:latin typeface=".VnAvant" pitchFamily="34" charset="0"/>
              </a:rPr>
              <a:t>, “</a:t>
            </a:r>
            <a:r>
              <a:rPr lang="en-US" sz="2800" dirty="0" err="1" smtClean="0">
                <a:latin typeface=".VnAvant" pitchFamily="34" charset="0"/>
              </a:rPr>
              <a:t>chËm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như</a:t>
            </a:r>
            <a:r>
              <a:rPr lang="en-US" sz="2800" dirty="0" smtClean="0">
                <a:latin typeface=".VnAvant" pitchFamily="34" charset="0"/>
              </a:rPr>
              <a:t>­ </a:t>
            </a:r>
            <a:r>
              <a:rPr lang="en-US" sz="2800" dirty="0" err="1" smtClean="0">
                <a:latin typeface=".VnAvant" pitchFamily="34" charset="0"/>
              </a:rPr>
              <a:t>sªn</a:t>
            </a:r>
            <a:r>
              <a:rPr lang="en-US" sz="2800" dirty="0" smtClean="0">
                <a:latin typeface=".VnAvant" pitchFamily="34" charset="0"/>
              </a:rPr>
              <a:t>!”</a:t>
            </a:r>
          </a:p>
          <a:p>
            <a:r>
              <a:rPr lang="en-US" sz="2800" dirty="0" smtClean="0">
                <a:latin typeface=".VnAvant" pitchFamily="34" charset="0"/>
              </a:rPr>
              <a:t>    §</a:t>
            </a:r>
            <a:r>
              <a:rPr lang="en-US" sz="2800" dirty="0" smtClean="0">
                <a:latin typeface=".VnAvant" pitchFamily="34" charset="0"/>
              </a:rPr>
              <a:t>ªm 30. C¶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err="1" smtClean="0">
                <a:latin typeface=".VnAvant" pitchFamily="34" charset="0"/>
              </a:rPr>
              <a:t>lµm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lÔ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bªn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bµn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thê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bè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lÇm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rÇm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khÊn</a:t>
            </a:r>
            <a:r>
              <a:rPr lang="en-US" sz="2800" dirty="0" smtClean="0">
                <a:latin typeface=".VnAvant" pitchFamily="34" charset="0"/>
              </a:rPr>
              <a:t>. Bµ </a:t>
            </a:r>
            <a:r>
              <a:rPr lang="en-US" sz="2800" dirty="0" err="1" smtClean="0">
                <a:latin typeface=".VnAvant" pitchFamily="34" charset="0"/>
              </a:rPr>
              <a:t>chÊm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chÊm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kh¨n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lªn</a:t>
            </a:r>
            <a:r>
              <a:rPr lang="en-US" sz="2800" dirty="0" smtClean="0">
                <a:latin typeface=".VnAvant" pitchFamily="34" charset="0"/>
              </a:rPr>
              <a:t> m¾t. C¶ </a:t>
            </a:r>
            <a:r>
              <a:rPr lang="en-US" sz="2800" dirty="0" err="1" smtClean="0">
                <a:latin typeface=".VnAvant" pitchFamily="34" charset="0"/>
              </a:rPr>
              <a:t>n¨m</a:t>
            </a:r>
            <a:r>
              <a:rPr lang="en-US" sz="2800" dirty="0" smtClean="0">
                <a:latin typeface=".VnAvant" pitchFamily="34" charset="0"/>
              </a:rPr>
              <a:t> bµ ®· chê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Bi </a:t>
            </a:r>
            <a:r>
              <a:rPr lang="en-US" sz="2800" dirty="0" err="1" smtClean="0">
                <a:latin typeface=".VnAvant" pitchFamily="34" charset="0"/>
              </a:rPr>
              <a:t>vÒ</a:t>
            </a:r>
            <a:r>
              <a:rPr lang="en-US" sz="2800" dirty="0" smtClean="0">
                <a:latin typeface=".VnAvant" pitchFamily="34" charset="0"/>
              </a:rPr>
              <a:t> sum </a:t>
            </a:r>
            <a:r>
              <a:rPr lang="en-US" sz="2800" dirty="0" err="1" smtClean="0">
                <a:latin typeface=".VnAvant" pitchFamily="34" charset="0"/>
              </a:rPr>
              <a:t>häp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bªn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m©m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c¬m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TÕt</a:t>
            </a:r>
            <a:r>
              <a:rPr lang="en-US" sz="2800" dirty="0" smtClean="0">
                <a:latin typeface=".VnAvant" pitchFamily="34" charset="0"/>
              </a:rPr>
              <a:t>. </a:t>
            </a:r>
            <a:endParaRPr lang="en-US" sz="2800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55" y="3454400"/>
            <a:ext cx="4925560" cy="210123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4877" y="827314"/>
            <a:ext cx="1918664" cy="696685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¨n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tÕt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193992" y="827314"/>
            <a:ext cx="2074692" cy="696685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vÒ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bÕn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885966" y="827314"/>
            <a:ext cx="2735518" cy="696685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phµn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nµn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6450" y="2242456"/>
            <a:ext cx="2735518" cy="99422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chËm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như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­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sªn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62936" y="2329542"/>
            <a:ext cx="1915671" cy="725714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lÔ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95889" y="2402114"/>
            <a:ext cx="2325595" cy="725714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bµn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thê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7946" y="4005942"/>
            <a:ext cx="2325595" cy="1117601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lÇm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rÇm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khÊn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66629" y="4045856"/>
            <a:ext cx="3236577" cy="105228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chÊm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chÊm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kh¨n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15314" y="4176484"/>
            <a:ext cx="2612571" cy="921658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Sum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häp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VÒ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ª ¨n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833" y="690903"/>
            <a:ext cx="89698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   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smtClean="0">
                <a:latin typeface=".VnAvant" pitchFamily="34" charset="0"/>
              </a:rPr>
              <a:t>Bi </a:t>
            </a:r>
            <a:r>
              <a:rPr lang="en-US" sz="2800" dirty="0" err="1" smtClean="0">
                <a:latin typeface=".VnAvant" pitchFamily="34" charset="0"/>
              </a:rPr>
              <a:t>vÒ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qu</a:t>
            </a:r>
            <a:r>
              <a:rPr lang="en-US" sz="2800" dirty="0" smtClean="0">
                <a:latin typeface=".VnAvant" pitchFamily="34" charset="0"/>
              </a:rPr>
              <a:t>ª ¨n </a:t>
            </a:r>
            <a:r>
              <a:rPr lang="en-US" sz="2800" dirty="0" err="1" smtClean="0">
                <a:latin typeface=".VnAvant" pitchFamily="34" charset="0"/>
              </a:rPr>
              <a:t>tÕt</a:t>
            </a:r>
            <a:r>
              <a:rPr lang="en-US" sz="2800" dirty="0" smtClean="0">
                <a:latin typeface=".VnAvant" pitchFamily="34" charset="0"/>
              </a:rPr>
              <a:t>. </a:t>
            </a:r>
            <a:r>
              <a:rPr lang="en-US" sz="2800" dirty="0" err="1" smtClean="0">
                <a:latin typeface=".VnAvant" pitchFamily="34" charset="0"/>
              </a:rPr>
              <a:t>Xe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vÒ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bÕn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chËm</a:t>
            </a:r>
            <a:r>
              <a:rPr lang="en-US" sz="2800" dirty="0" smtClean="0">
                <a:latin typeface=".VnAvant" pitchFamily="34" charset="0"/>
              </a:rPr>
              <a:t>. MÑ </a:t>
            </a:r>
            <a:r>
              <a:rPr lang="en-US" sz="2800" dirty="0" err="1" smtClean="0">
                <a:latin typeface=".VnAvant" pitchFamily="34" charset="0"/>
              </a:rPr>
              <a:t>phµn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nµn</a:t>
            </a:r>
            <a:r>
              <a:rPr lang="en-US" sz="2800" dirty="0" smtClean="0">
                <a:latin typeface=".VnAvant" pitchFamily="34" charset="0"/>
              </a:rPr>
              <a:t>, “</a:t>
            </a:r>
            <a:r>
              <a:rPr lang="en-US" sz="2800" dirty="0" err="1" smtClean="0">
                <a:latin typeface=".VnAvant" pitchFamily="34" charset="0"/>
              </a:rPr>
              <a:t>chËm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như</a:t>
            </a:r>
            <a:r>
              <a:rPr lang="en-US" sz="2800" dirty="0" smtClean="0">
                <a:latin typeface=".VnAvant" pitchFamily="34" charset="0"/>
              </a:rPr>
              <a:t>­ </a:t>
            </a:r>
            <a:r>
              <a:rPr lang="en-US" sz="2800" dirty="0" err="1" smtClean="0">
                <a:latin typeface=".VnAvant" pitchFamily="34" charset="0"/>
              </a:rPr>
              <a:t>sªn</a:t>
            </a:r>
            <a:r>
              <a:rPr lang="en-US" sz="2800" dirty="0" smtClean="0">
                <a:latin typeface=".VnAvant" pitchFamily="34" charset="0"/>
              </a:rPr>
              <a:t>!”</a:t>
            </a:r>
          </a:p>
          <a:p>
            <a:r>
              <a:rPr lang="en-US" sz="2800" dirty="0" smtClean="0">
                <a:latin typeface=".VnAvant" pitchFamily="34" charset="0"/>
              </a:rPr>
              <a:t>    §</a:t>
            </a:r>
            <a:r>
              <a:rPr lang="en-US" sz="2800" dirty="0" smtClean="0">
                <a:latin typeface=".VnAvant" pitchFamily="34" charset="0"/>
              </a:rPr>
              <a:t>ªm 30. C¶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err="1" smtClean="0">
                <a:latin typeface=".VnAvant" pitchFamily="34" charset="0"/>
              </a:rPr>
              <a:t>lµm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lÔ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bªn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bµn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thê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bè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lÇm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rÇm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khÊn</a:t>
            </a:r>
            <a:r>
              <a:rPr lang="en-US" sz="2800" dirty="0" smtClean="0">
                <a:latin typeface=".VnAvant" pitchFamily="34" charset="0"/>
              </a:rPr>
              <a:t>. Bµ </a:t>
            </a:r>
            <a:r>
              <a:rPr lang="en-US" sz="2800" dirty="0" err="1" smtClean="0">
                <a:latin typeface=".VnAvant" pitchFamily="34" charset="0"/>
              </a:rPr>
              <a:t>chÊm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chÊm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kh¨n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lªn</a:t>
            </a:r>
            <a:r>
              <a:rPr lang="en-US" sz="2800" dirty="0" smtClean="0">
                <a:latin typeface=".VnAvant" pitchFamily="34" charset="0"/>
              </a:rPr>
              <a:t> m¾t. C¶ </a:t>
            </a:r>
            <a:r>
              <a:rPr lang="en-US" sz="2800" dirty="0" err="1" smtClean="0">
                <a:latin typeface=".VnAvant" pitchFamily="34" charset="0"/>
              </a:rPr>
              <a:t>n¨m</a:t>
            </a:r>
            <a:r>
              <a:rPr lang="en-US" sz="2800" dirty="0" smtClean="0">
                <a:latin typeface=".VnAvant" pitchFamily="34" charset="0"/>
              </a:rPr>
              <a:t> bµ ®· chê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Bi </a:t>
            </a:r>
            <a:r>
              <a:rPr lang="en-US" sz="2800" dirty="0" err="1" smtClean="0">
                <a:latin typeface=".VnAvant" pitchFamily="34" charset="0"/>
              </a:rPr>
              <a:t>vÒ</a:t>
            </a:r>
            <a:r>
              <a:rPr lang="en-US" sz="2800" dirty="0" smtClean="0">
                <a:latin typeface=".VnAvant" pitchFamily="34" charset="0"/>
              </a:rPr>
              <a:t> sum </a:t>
            </a:r>
            <a:r>
              <a:rPr lang="en-US" sz="2800" dirty="0" err="1" smtClean="0">
                <a:latin typeface=".VnAvant" pitchFamily="34" charset="0"/>
              </a:rPr>
              <a:t>häp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bªn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m©m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c¬m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TÕt</a:t>
            </a:r>
            <a:r>
              <a:rPr lang="en-US" sz="2800" dirty="0" smtClean="0">
                <a:latin typeface=".VnAvant" pitchFamily="34" charset="0"/>
              </a:rPr>
              <a:t>. </a:t>
            </a:r>
            <a:endParaRPr lang="en-US" sz="2800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55" y="3454400"/>
            <a:ext cx="4925560" cy="210123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Oval 2"/>
          <p:cNvSpPr/>
          <p:nvPr/>
        </p:nvSpPr>
        <p:spPr>
          <a:xfrm>
            <a:off x="123375" y="690903"/>
            <a:ext cx="420916" cy="4934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1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9665" y="1567545"/>
            <a:ext cx="420916" cy="4934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2</a:t>
            </a:r>
            <a:endParaRPr lang="vi-VN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9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62741" y="180687"/>
            <a:ext cx="65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Nèi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tiÕp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05757" y="1277244"/>
            <a:ext cx="4486942" cy="76927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µ Bi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vÒ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ª….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58584" y="2801244"/>
            <a:ext cx="4434115" cy="78378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b) §ªm 30, c¶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µ Bi….</a:t>
            </a:r>
            <a:endParaRPr lang="en-US" sz="2800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42"/>
            <a:ext cx="1596570" cy="102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450068"/>
            <a:ext cx="7753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8" name="Picture 4" descr="Sunset">
            <a:hlinkHover r:id="" action="ppaction://noaction" highlightClick="1">
              <a:snd r:embed="rId2" name="drumroll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7"/>
            <a:ext cx="9448800" cy="590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698500"/>
            <a:ext cx="9448800" cy="4315126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5" tIns="47547" rIns="95095" bIns="47547">
            <a:spAutoFit/>
          </a:bodyPr>
          <a:lstStyle/>
          <a:p>
            <a:pPr algn="just">
              <a:lnSpc>
                <a:spcPts val="468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Luật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như </a:t>
            </a:r>
            <a:r>
              <a:rPr lang="vi-VN" sz="2400" b="1" dirty="0">
                <a:solidFill>
                  <a:schemeClr val="bg1"/>
                </a:solidFill>
              </a:rPr>
              <a:t>sau: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Có </a:t>
            </a:r>
            <a:r>
              <a:rPr lang="en-US" sz="2400" b="1" dirty="0" smtClean="0">
                <a:solidFill>
                  <a:schemeClr val="bg1"/>
                </a:solidFill>
              </a:rPr>
              <a:t>4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vi-VN" sz="2400" b="1" dirty="0" smtClean="0">
                <a:solidFill>
                  <a:schemeClr val="bg1"/>
                </a:solidFill>
              </a:rPr>
              <a:t>mỗi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tương </a:t>
            </a:r>
            <a:r>
              <a:rPr lang="vi-VN" sz="2400" b="1" dirty="0">
                <a:solidFill>
                  <a:schemeClr val="bg1"/>
                </a:solidFill>
              </a:rPr>
              <a:t>ứng với một câu hỏi. Trong đó có 1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may </a:t>
            </a:r>
            <a:r>
              <a:rPr lang="vi-VN" sz="2400" b="1" dirty="0">
                <a:solidFill>
                  <a:schemeClr val="bg1"/>
                </a:solidFill>
              </a:rPr>
              <a:t>mắn nếu chọn được sẽ được một phần quà.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Bạn nào giơ tay trước sẽ được quyền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cho </a:t>
            </a:r>
            <a:r>
              <a:rPr lang="vi-VN" sz="2400" b="1" dirty="0">
                <a:solidFill>
                  <a:schemeClr val="bg1"/>
                </a:solidFill>
              </a:rPr>
              <a:t>mình, sau khi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vi-VN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nếu trả lời đúng người chơi sẽ nhận được một phần qùa. Sau thời gian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vi-VN" sz="2400" b="1" dirty="0">
                <a:solidFill>
                  <a:schemeClr val="bg1"/>
                </a:solidFill>
              </a:rPr>
              <a:t> giây không trả lời được thì quyền trả lời sẽ thuộc về bạn khác. 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0" y="5241396"/>
            <a:ext cx="9448800" cy="579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095" tIns="47547" rIns="95095" bIns="4754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700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Chóc c¸c b¹n may m¾n!</a:t>
            </a:r>
            <a:endParaRPr lang="en-US" sz="3700" kern="1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35717"/>
            <a:ext cx="9448800" cy="734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 HÁI HOA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42545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762000"/>
            <a:ext cx="2865438" cy="473075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0" y="2400101"/>
            <a:ext cx="1908401" cy="193079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6" y="923128"/>
            <a:ext cx="1635773" cy="16089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rId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3" y="232626"/>
            <a:ext cx="1840245" cy="201124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" action="ppaction://hlinkshowjump?jump=nextslide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5016500"/>
            <a:ext cx="6838950" cy="6985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9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698500"/>
            <a:ext cx="381000" cy="254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579562"/>
            <a:ext cx="482600" cy="402167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261938"/>
            <a:ext cx="477100" cy="48270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044650"/>
            <a:ext cx="477100" cy="4827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5" y="2662576"/>
            <a:ext cx="1772087" cy="185034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rId11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2603500"/>
            <a:ext cx="609600" cy="5080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485302" y="2663820"/>
            <a:ext cx="1772087" cy="185034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77326" y="908295"/>
            <a:ext cx="1635773" cy="1619055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76097" y="231274"/>
            <a:ext cx="1840245" cy="201124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rId15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28603" y="2400101"/>
            <a:ext cx="1908401" cy="193079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16500"/>
            <a:ext cx="914400" cy="6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56106"/>
            <a:ext cx="1255713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283104"/>
            <a:ext cx="1435100" cy="5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6" y="-97896"/>
            <a:ext cx="179387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ên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",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55850" y="2020631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Sên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067425" y="2095500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Bồ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kết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42" name="Bevel 41"/>
          <p:cNvSpPr/>
          <p:nvPr>
            <p:custDataLst>
              <p:tags r:id="rId3"/>
            </p:custDataLst>
          </p:nvPr>
        </p:nvSpPr>
        <p:spPr>
          <a:xfrm>
            <a:off x="4036901" y="3316122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ết </a:t>
            </a:r>
            <a:r>
              <a:rPr lang="vi-VN" sz="2400" b="1" dirty="0">
                <a:latin typeface="Arial" pitchFamily="34" charset="0"/>
                <a:cs typeface="Arial" pitchFamily="34" charset="0"/>
              </a:rPr>
              <a:t>nơ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5638801" y="1977692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Bến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xe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4060826" y="3076295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3.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Rết</a:t>
            </a:r>
            <a:endParaRPr lang="vi-VN" sz="24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3"/>
            </p:custDataLst>
          </p:nvPr>
        </p:nvSpPr>
        <p:spPr>
          <a:xfrm>
            <a:off x="2187576" y="1995356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Bến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xe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êt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",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55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ountry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4"/>
          <a:stretch/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146424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7132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3994" y="1913421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000" b="1" dirty="0">
                <a:solidFill>
                  <a:srgbClr val="0000CC"/>
                </a:solidFill>
                <a:latin typeface=".VnAvant" pitchFamily="34" charset="0"/>
              </a:rPr>
              <a:t>ªn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1790323" y="2518547"/>
            <a:ext cx="730086" cy="1262744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en-US" sz="5400" b="1" dirty="0">
                <a:solidFill>
                  <a:srgbClr val="0000CC"/>
                </a:solidFill>
                <a:latin typeface=".VnAvant" pitchFamily="34" charset="0"/>
              </a:rPr>
              <a:t>ª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.VnAvant" pitchFamily="34" charset="0"/>
              <a:cs typeface="Arial" pitchFamily="34" charset="0"/>
            </a:endParaRPr>
          </a:p>
        </p:txBody>
      </p:sp>
      <p:sp>
        <p:nvSpPr>
          <p:cNvPr id="14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2766990" y="2476682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77530" y="1884507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CC"/>
                </a:solidFill>
                <a:latin typeface=".VnAvant" pitchFamily="34" charset="0"/>
              </a:rPr>
              <a:t>ªt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643858" y="2495641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en-US" sz="5400" b="1" dirty="0">
                <a:solidFill>
                  <a:srgbClr val="0000CC"/>
                </a:solidFill>
                <a:latin typeface=".VnAvant" pitchFamily="34" charset="0"/>
              </a:rPr>
              <a:t>ª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20526" y="2447768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28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389739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8890000"/>
            <a:ext cx="4224338" cy="3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5" y="1736977"/>
            <a:ext cx="1146175" cy="901124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1997269"/>
            <a:ext cx="2286000" cy="16149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278389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1907971"/>
            <a:ext cx="762000" cy="19537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1907971"/>
            <a:ext cx="762000" cy="195373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1907971"/>
            <a:ext cx="762000" cy="1953737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1907971"/>
            <a:ext cx="762000" cy="1953737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1907971"/>
            <a:ext cx="762000" cy="19537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1907971"/>
            <a:ext cx="762000" cy="19537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=""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78" y="3735397"/>
            <a:ext cx="2514845" cy="179134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58233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3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20399"/>
            <a:ext cx="7010400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ªn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5686425" y="2852450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Con </a:t>
            </a:r>
            <a:r>
              <a:rPr lang="en-US" sz="19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thỏ</a:t>
            </a:r>
            <a:endParaRPr lang="en-US" sz="1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3898107" y="5076854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19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Sên</a:t>
            </a:r>
            <a:endParaRPr lang="vi-VN" sz="1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3"/>
            </p:custDataLst>
          </p:nvPr>
        </p:nvSpPr>
        <p:spPr>
          <a:xfrm>
            <a:off x="2235200" y="2870114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Con </a:t>
            </a:r>
            <a:r>
              <a:rPr lang="en-US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kiến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271" y="1270001"/>
            <a:ext cx="2406650" cy="151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03" y="3490855"/>
            <a:ext cx="1958428" cy="143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8" y="1703621"/>
            <a:ext cx="1797656" cy="101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61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ªn - ªt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Admin\Desktop\Package - Lesson\Data\tv1b061tr113h01t1_1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030" y="1990046"/>
            <a:ext cx="5544456" cy="311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802192"/>
            <a:ext cx="395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t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ªn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löa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61: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ªn - ªt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50105" y="2392906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tªn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5400000">
            <a:off x="5716433" y="3004040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66CC"/>
                </a:solidFill>
                <a:latin typeface=".VnAvant" pitchFamily="34" charset="0"/>
              </a:rPr>
              <a:t>t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93101" y="2956167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ªn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21" y="1111793"/>
            <a:ext cx="29908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4" y="1419225"/>
            <a:ext cx="3752850" cy="28765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61: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ªn - ªt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50105" y="2011397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tÕt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5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5716433" y="2622531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66CC"/>
                </a:solidFill>
                <a:latin typeface=".VnAvant" pitchFamily="34" charset="0"/>
              </a:rPr>
              <a:t>t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6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93101" y="2574658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ªt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714" y="4295775"/>
            <a:ext cx="395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t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Õt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ªn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3" y="787881"/>
            <a:ext cx="2106825" cy="194343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856" y="823406"/>
            <a:ext cx="2593946" cy="193703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932" y="816910"/>
            <a:ext cx="2079820" cy="194343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0" y="3302629"/>
            <a:ext cx="1954475" cy="186210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565" y="3302629"/>
            <a:ext cx="1874440" cy="186211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79" y="3302630"/>
            <a:ext cx="1888490" cy="190959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24" y="3350112"/>
            <a:ext cx="1866106" cy="181462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811123" y="2760444"/>
            <a:ext cx="126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.VnAvant" pitchFamily="34" charset="0"/>
              </a:rPr>
              <a:t>nÕn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50751" y="2731319"/>
            <a:ext cx="1708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.VnAvant" pitchFamily="34" charset="0"/>
              </a:rPr>
              <a:t>bÕn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xe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508" y="2731319"/>
            <a:ext cx="1708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.VnAvant" pitchFamily="34" charset="0"/>
              </a:rPr>
              <a:t>tÕt</a:t>
            </a:r>
            <a:r>
              <a:rPr lang="en-US" sz="2800" b="1" dirty="0" smtClean="0">
                <a:latin typeface=".VnAvant" pitchFamily="34" charset="0"/>
              </a:rPr>
              <a:t> n¬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948" y="5164738"/>
            <a:ext cx="1708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.VnAvant" pitchFamily="34" charset="0"/>
              </a:rPr>
              <a:t>nhÖn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55451" y="5164738"/>
            <a:ext cx="1708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.VnAvant" pitchFamily="34" charset="0"/>
              </a:rPr>
              <a:t>bå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kÕt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09879" y="5183494"/>
            <a:ext cx="1708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.VnAvant" pitchFamily="34" charset="0"/>
              </a:rPr>
              <a:t>sªn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89543" y="5183494"/>
            <a:ext cx="1708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.VnAvant" pitchFamily="34" charset="0"/>
              </a:rPr>
              <a:t>rÕt</a:t>
            </a:r>
            <a:endParaRPr lang="en-US" sz="2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ªn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" y="824709"/>
            <a:ext cx="2065861" cy="190565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83" y="871496"/>
            <a:ext cx="2469825" cy="18443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6" y="853737"/>
            <a:ext cx="1954475" cy="186210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11" y="861676"/>
            <a:ext cx="1888490" cy="190959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4" name="Oval 23"/>
          <p:cNvSpPr/>
          <p:nvPr/>
        </p:nvSpPr>
        <p:spPr>
          <a:xfrm>
            <a:off x="231936" y="2963294"/>
            <a:ext cx="1689076" cy="5515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Õn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031999" y="2933958"/>
            <a:ext cx="2875351" cy="5515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b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Õn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524317" y="2954763"/>
            <a:ext cx="2875351" cy="5515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Ön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264395" y="2946541"/>
            <a:ext cx="1651512" cy="5515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ªn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90307" y="2871263"/>
            <a:ext cx="2094836" cy="5128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Õt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n¬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2" y="816910"/>
            <a:ext cx="2079820" cy="194343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69" y="816910"/>
            <a:ext cx="1874440" cy="186211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342" y="784819"/>
            <a:ext cx="1866106" cy="189420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9" name="Oval 18"/>
          <p:cNvSpPr/>
          <p:nvPr/>
        </p:nvSpPr>
        <p:spPr>
          <a:xfrm>
            <a:off x="3349573" y="2890316"/>
            <a:ext cx="2094836" cy="5128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bå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k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Õt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102612" y="2890316"/>
            <a:ext cx="2094836" cy="5128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r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Õt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1948</TotalTime>
  <Words>696</Words>
  <Application>Microsoft Office PowerPoint</Application>
  <PresentationFormat>On-screen Show (16:10)</PresentationFormat>
  <Paragraphs>116</Paragraphs>
  <Slides>22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Times New Roman</vt:lpstr>
      <vt:lpstr>Tahoma</vt:lpstr>
      <vt:lpstr>Arial Black</vt:lpstr>
      <vt:lpstr>Comic Sans MS</vt:lpstr>
      <vt:lpstr>.VnTifani HeavyH</vt:lpstr>
      <vt:lpstr>Calibri</vt:lpstr>
      <vt:lpstr>宋体</vt:lpstr>
      <vt:lpstr>.VnAvant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SONGNGOC</cp:lastModifiedBy>
  <cp:revision>275</cp:revision>
  <dcterms:created xsi:type="dcterms:W3CDTF">2020-02-10T09:35:50Z</dcterms:created>
  <dcterms:modified xsi:type="dcterms:W3CDTF">2020-11-20T05:12:31Z</dcterms:modified>
</cp:coreProperties>
</file>