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365" r:id="rId3"/>
    <p:sldId id="256" r:id="rId4"/>
    <p:sldId id="359" r:id="rId5"/>
    <p:sldId id="351" r:id="rId6"/>
    <p:sldId id="282" r:id="rId7"/>
    <p:sldId id="337" r:id="rId8"/>
    <p:sldId id="358" r:id="rId9"/>
    <p:sldId id="366" r:id="rId10"/>
    <p:sldId id="364" r:id="rId11"/>
    <p:sldId id="323" r:id="rId12"/>
    <p:sldId id="308" r:id="rId13"/>
  </p:sldIdLst>
  <p:sldSz cx="9144000" cy="5715000" type="screen16x10"/>
  <p:notesSz cx="6858000" cy="9144000"/>
  <p:embeddedFontLst>
    <p:embeddedFont>
      <p:font typeface="VNI-Thufap2" pitchFamily="2" charset="0"/>
      <p:regular r:id="rId15"/>
    </p:embeddedFont>
    <p:embeddedFont>
      <p:font typeface="Tahoma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.VnAvant" pitchFamily="34" charset="0"/>
      <p:regular r:id="rId23"/>
      <p:bold r:id="rId24"/>
      <p: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99FFCC"/>
    <a:srgbClr val="FFFFCC"/>
    <a:srgbClr val="0000CC"/>
    <a:srgbClr val="006699"/>
    <a:srgbClr val="0066CC"/>
    <a:srgbClr val="CCFF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9334" y="1378851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a. Bi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9334" y="2634337"/>
            <a:ext cx="1523985" cy="63862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b. BÐ Li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70514" y="1037772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mÆt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rña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ch©n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bóp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bª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70513" y="2162629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gµ ¨n,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phô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bè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röa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0514" y="3381830"/>
            <a:ext cx="5442857" cy="6386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3,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“Bi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¸ l¾m”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9" name="Straight Arrow Connector 8"/>
          <p:cNvCxnSpPr>
            <a:stCxn id="2" idx="3"/>
            <a:endCxn id="34" idx="1"/>
          </p:cNvCxnSpPr>
          <p:nvPr/>
        </p:nvCxnSpPr>
        <p:spPr>
          <a:xfrm>
            <a:off x="1843319" y="1698166"/>
            <a:ext cx="1727194" cy="783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3"/>
          </p:cNvCxnSpPr>
          <p:nvPr/>
        </p:nvCxnSpPr>
        <p:spPr>
          <a:xfrm flipV="1">
            <a:off x="1843319" y="1378851"/>
            <a:ext cx="1727194" cy="157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1" y="1377042"/>
            <a:ext cx="8066236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© 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1790323" y="2518547"/>
            <a:ext cx="730086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© 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n  - 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236310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n -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" y="1221468"/>
            <a:ext cx="295275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122146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khung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0779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754743"/>
            <a:ext cx="8410575" cy="4495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946400" y="1886857"/>
            <a:ext cx="3599543" cy="1115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64000" y="2220686"/>
            <a:ext cx="2772229" cy="2235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36229" y="2220686"/>
            <a:ext cx="362857" cy="5805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65371" y="2373086"/>
            <a:ext cx="1386115" cy="1763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77143" y="2373086"/>
            <a:ext cx="5021943" cy="1632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77144" y="2373087"/>
            <a:ext cx="2119085" cy="428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11086" y="2444750"/>
            <a:ext cx="566058" cy="14305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6" y="3388136"/>
            <a:ext cx="4907871" cy="2326862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90" y="585910"/>
            <a:ext cx="8716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	</a:t>
            </a:r>
            <a:r>
              <a:rPr lang="en-US" sz="2800" dirty="0" err="1" smtClean="0">
                <a:latin typeface=".VnAvant" pitchFamily="34" charset="0"/>
              </a:rPr>
              <a:t>Chñ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nhËt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Bi ë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µ. MÑ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phë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giò</a:t>
            </a:r>
            <a:r>
              <a:rPr lang="en-US" sz="2800" dirty="0" smtClean="0">
                <a:latin typeface=".VnAvant" pitchFamily="34" charset="0"/>
              </a:rPr>
              <a:t>. Bi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¨n. BÐ Li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bóp</a:t>
            </a:r>
            <a:r>
              <a:rPr lang="en-US" sz="2800" dirty="0" smtClean="0">
                <a:latin typeface=".VnAvant" pitchFamily="34" charset="0"/>
              </a:rPr>
              <a:t> bª.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smtClean="0">
                <a:latin typeface=".VnAvant" pitchFamily="34" charset="0"/>
              </a:rPr>
              <a:t>C¶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¨n </a:t>
            </a:r>
            <a:r>
              <a:rPr lang="en-US" sz="2800" dirty="0" err="1" smtClean="0">
                <a:latin typeface=".VnAvant" pitchFamily="34" charset="0"/>
              </a:rPr>
              <a:t>phë</a:t>
            </a:r>
            <a:r>
              <a:rPr lang="en-US" sz="2800" dirty="0" smtClean="0">
                <a:latin typeface=".VnAvant" pitchFamily="34" charset="0"/>
              </a:rPr>
              <a:t>. MÑ ¨n 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nhÊt</a:t>
            </a:r>
            <a:r>
              <a:rPr lang="en-US" sz="2800" dirty="0" smtClean="0">
                <a:latin typeface=".VnAvant" pitchFamily="34" charset="0"/>
              </a:rPr>
              <a:t> v× </a:t>
            </a:r>
            <a:r>
              <a:rPr lang="en-US" sz="2800" dirty="0" err="1" smtClean="0">
                <a:latin typeface=".VnAvant" pitchFamily="34" charset="0"/>
              </a:rPr>
              <a:t>võa</a:t>
            </a:r>
            <a:r>
              <a:rPr lang="en-US" sz="2800" dirty="0" smtClean="0">
                <a:latin typeface=".VnAvant" pitchFamily="34" charset="0"/>
              </a:rPr>
              <a:t> ¨n </a:t>
            </a:r>
            <a:r>
              <a:rPr lang="en-US" sz="2800" dirty="0" err="1" smtClean="0">
                <a:latin typeface=".VnAvant" pitchFamily="34" charset="0"/>
              </a:rPr>
              <a:t>võa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Li ¨n.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smtClean="0">
                <a:latin typeface=".VnAvant" pitchFamily="34" charset="0"/>
              </a:rPr>
              <a:t>Bi </a:t>
            </a:r>
            <a:r>
              <a:rPr lang="en-US" sz="2800" dirty="0" err="1" smtClean="0">
                <a:latin typeface=".VnAvant" pitchFamily="34" charset="0"/>
              </a:rPr>
              <a:t>phô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b¸t</a:t>
            </a:r>
            <a:r>
              <a:rPr lang="en-US" sz="2800" dirty="0" smtClean="0">
                <a:latin typeface=".VnAvant" pitchFamily="34" charset="0"/>
              </a:rPr>
              <a:t>. MÑ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xem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cña</a:t>
            </a:r>
            <a:r>
              <a:rPr lang="en-US" sz="2800" dirty="0" smtClean="0">
                <a:latin typeface=".VnAvant" pitchFamily="34" charset="0"/>
              </a:rPr>
              <a:t> Bi, </a:t>
            </a:r>
            <a:r>
              <a:rPr lang="en-US" sz="2800" dirty="0" err="1" smtClean="0">
                <a:latin typeface=".VnAvant" pitchFamily="34" charset="0"/>
              </a:rPr>
              <a:t>gËt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gï</a:t>
            </a:r>
            <a:r>
              <a:rPr lang="en-US" sz="2800" dirty="0">
                <a:latin typeface=".VnAvant" pitchFamily="34" charset="0"/>
              </a:rPr>
              <a:t>:</a:t>
            </a:r>
            <a:r>
              <a:rPr lang="en-US" sz="2800" dirty="0" smtClean="0">
                <a:latin typeface=".VnAvant" pitchFamily="34" charset="0"/>
              </a:rPr>
              <a:t> “Bi </a:t>
            </a:r>
            <a:r>
              <a:rPr lang="en-US" sz="2800" dirty="0" err="1" smtClean="0">
                <a:latin typeface=".VnAvant" pitchFamily="34" charset="0"/>
              </a:rPr>
              <a:t>kh</a:t>
            </a:r>
            <a:r>
              <a:rPr lang="en-US" sz="2800" dirty="0" smtClean="0">
                <a:latin typeface=".VnAvant" pitchFamily="34" charset="0"/>
              </a:rPr>
              <a:t>¸ l¾m”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chñ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iÆt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giò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199" y="2547252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6783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phô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1672" y="2547255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öa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b¸t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25553" y="4136568"/>
            <a:ext cx="2390437" cy="93616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gï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6" y="3388136"/>
            <a:ext cx="4907871" cy="2326862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90" y="585910"/>
            <a:ext cx="8716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	</a:t>
            </a:r>
            <a:r>
              <a:rPr lang="en-US" sz="2800" dirty="0" err="1" smtClean="0">
                <a:latin typeface=".VnAvant" pitchFamily="34" charset="0"/>
              </a:rPr>
              <a:t>Chñ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nhËt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Bi ë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µ. MÑ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phë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giò</a:t>
            </a:r>
            <a:r>
              <a:rPr lang="en-US" sz="2800" dirty="0" smtClean="0">
                <a:latin typeface=".VnAvant" pitchFamily="34" charset="0"/>
              </a:rPr>
              <a:t>. Bi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¨n. BÐ Li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bóp</a:t>
            </a:r>
            <a:r>
              <a:rPr lang="en-US" sz="2800" dirty="0" smtClean="0">
                <a:latin typeface=".VnAvant" pitchFamily="34" charset="0"/>
              </a:rPr>
              <a:t> bª.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smtClean="0">
                <a:latin typeface=".VnAvant" pitchFamily="34" charset="0"/>
              </a:rPr>
              <a:t>C¶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¨n </a:t>
            </a:r>
            <a:r>
              <a:rPr lang="en-US" sz="2800" dirty="0" err="1" smtClean="0">
                <a:latin typeface=".VnAvant" pitchFamily="34" charset="0"/>
              </a:rPr>
              <a:t>phë</a:t>
            </a:r>
            <a:r>
              <a:rPr lang="en-US" sz="2800" dirty="0" smtClean="0">
                <a:latin typeface=".VnAvant" pitchFamily="34" charset="0"/>
              </a:rPr>
              <a:t>. MÑ ¨n </a:t>
            </a:r>
            <a:r>
              <a:rPr lang="en-US" sz="2800" dirty="0" err="1" smtClean="0">
                <a:latin typeface=".VnAvant" pitchFamily="34" charset="0"/>
              </a:rPr>
              <a:t>chËm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nhÊt</a:t>
            </a:r>
            <a:r>
              <a:rPr lang="en-US" sz="2800" dirty="0" smtClean="0">
                <a:latin typeface=".VnAvant" pitchFamily="34" charset="0"/>
              </a:rPr>
              <a:t> v× </a:t>
            </a:r>
            <a:r>
              <a:rPr lang="en-US" sz="2800" dirty="0" err="1" smtClean="0">
                <a:latin typeface=".VnAvant" pitchFamily="34" charset="0"/>
              </a:rPr>
              <a:t>võa</a:t>
            </a:r>
            <a:r>
              <a:rPr lang="en-US" sz="2800" dirty="0" smtClean="0">
                <a:latin typeface=".VnAvant" pitchFamily="34" charset="0"/>
              </a:rPr>
              <a:t> ¨n </a:t>
            </a:r>
            <a:r>
              <a:rPr lang="en-US" sz="2800" dirty="0" err="1" smtClean="0">
                <a:latin typeface=".VnAvant" pitchFamily="34" charset="0"/>
              </a:rPr>
              <a:t>võa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Li ¨n.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smtClean="0">
                <a:latin typeface=".VnAvant" pitchFamily="34" charset="0"/>
              </a:rPr>
              <a:t>Bi </a:t>
            </a:r>
            <a:r>
              <a:rPr lang="en-US" sz="2800" dirty="0" err="1" smtClean="0">
                <a:latin typeface=".VnAvant" pitchFamily="34" charset="0"/>
              </a:rPr>
              <a:t>phô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b¸t</a:t>
            </a:r>
            <a:r>
              <a:rPr lang="en-US" sz="2800" dirty="0" smtClean="0">
                <a:latin typeface=".VnAvant" pitchFamily="34" charset="0"/>
              </a:rPr>
              <a:t>. MÑ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xem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cña</a:t>
            </a:r>
            <a:r>
              <a:rPr lang="en-US" sz="2800" dirty="0" smtClean="0">
                <a:latin typeface=".VnAvant" pitchFamily="34" charset="0"/>
              </a:rPr>
              <a:t> Bi, </a:t>
            </a:r>
            <a:r>
              <a:rPr lang="en-US" sz="2800" dirty="0" err="1" smtClean="0">
                <a:latin typeface=".VnAvant" pitchFamily="34" charset="0"/>
              </a:rPr>
              <a:t>gËt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gï</a:t>
            </a:r>
            <a:r>
              <a:rPr lang="en-US" sz="2800" dirty="0">
                <a:latin typeface=".VnAvant" pitchFamily="34" charset="0"/>
              </a:rPr>
              <a:t>:</a:t>
            </a:r>
            <a:r>
              <a:rPr lang="en-US" sz="2800" dirty="0" smtClean="0">
                <a:latin typeface=".VnAvant" pitchFamily="34" charset="0"/>
              </a:rPr>
              <a:t> “Bi </a:t>
            </a:r>
            <a:r>
              <a:rPr lang="en-US" sz="2800" dirty="0" err="1" smtClean="0">
                <a:latin typeface=".VnAvant" pitchFamily="34" charset="0"/>
              </a:rPr>
              <a:t>kh</a:t>
            </a:r>
            <a:r>
              <a:rPr lang="en-US" sz="2800" dirty="0" smtClean="0">
                <a:latin typeface=".VnAvant" pitchFamily="34" charset="0"/>
              </a:rPr>
              <a:t>¸ l¾m”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169</Words>
  <Application>Microsoft Office PowerPoint</Application>
  <PresentationFormat>On-screen Show (16:10)</PresentationFormat>
  <Paragraphs>53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VNI-Thufap2</vt:lpstr>
      <vt:lpstr>Times New Roman</vt:lpstr>
      <vt:lpstr>Tahoma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308</cp:revision>
  <dcterms:created xsi:type="dcterms:W3CDTF">2020-02-10T09:35:50Z</dcterms:created>
  <dcterms:modified xsi:type="dcterms:W3CDTF">2020-11-18T06:05:44Z</dcterms:modified>
</cp:coreProperties>
</file>