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366" r:id="rId3"/>
    <p:sldId id="256" r:id="rId4"/>
    <p:sldId id="359" r:id="rId5"/>
    <p:sldId id="351" r:id="rId6"/>
    <p:sldId id="361" r:id="rId7"/>
    <p:sldId id="362" r:id="rId8"/>
    <p:sldId id="282" r:id="rId9"/>
    <p:sldId id="337" r:id="rId10"/>
    <p:sldId id="358" r:id="rId11"/>
    <p:sldId id="367" r:id="rId12"/>
    <p:sldId id="364" r:id="rId13"/>
    <p:sldId id="365" r:id="rId14"/>
    <p:sldId id="323" r:id="rId15"/>
    <p:sldId id="308" r:id="rId16"/>
  </p:sldIdLst>
  <p:sldSz cx="9144000" cy="5715000" type="screen16x10"/>
  <p:notesSz cx="6858000" cy="9144000"/>
  <p:embeddedFontLst>
    <p:embeddedFont>
      <p:font typeface="Tahoma" pitchFamily="34" charset="0"/>
      <p:regular r:id="rId18"/>
      <p:bold r:id="rId19"/>
    </p:embeddedFont>
    <p:embeddedFont>
      <p:font typeface=".VnAvant" pitchFamily="34" charset="0"/>
      <p:regular r:id="rId20"/>
      <p:bold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VNI-Thufap2" pitchFamily="2" charset="0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0000CC"/>
    <a:srgbClr val="006600"/>
    <a:srgbClr val="006699"/>
    <a:srgbClr val="0066CC"/>
    <a:srgbClr val="CC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an.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at.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3199" y="104502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m¸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2252" y="99422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s¾p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c¬m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1386" y="1030510"/>
            <a:ext cx="2430723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gµ ¨n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31313" y="2764967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39277" y="2764970"/>
            <a:ext cx="2764217" cy="93617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d¾t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xe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541486"/>
            <a:ext cx="5733143" cy="2173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2" y="956084"/>
            <a:ext cx="1335307" cy="224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3715657"/>
            <a:ext cx="3324678" cy="198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3826" y="857366"/>
            <a:ext cx="7176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  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smtClean="0">
                <a:latin typeface=".VnAvant" pitchFamily="34" charset="0"/>
              </a:rPr>
              <a:t>Hµ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bµ vµ ba m¸. </a:t>
            </a:r>
            <a:r>
              <a:rPr lang="en-US" sz="2800" dirty="0" smtClean="0">
                <a:latin typeface=".VnAvant" pitchFamily="34" charset="0"/>
              </a:rPr>
              <a:t>À</a:t>
            </a:r>
            <a:r>
              <a:rPr lang="en-US" sz="2800" dirty="0">
                <a:latin typeface=".VnAvant" pitchFamily="34" charset="0"/>
              </a:rPr>
              <a:t>,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c¶ Hµ vµ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 </a:t>
            </a:r>
            <a:r>
              <a:rPr lang="en-US" sz="2800" dirty="0" err="1" smtClean="0">
                <a:latin typeface=".VnAvant" pitchFamily="34" charset="0"/>
              </a:rPr>
              <a:t>n÷a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   6 </a:t>
            </a:r>
            <a:r>
              <a:rPr lang="en-US" sz="2800" dirty="0" smtClean="0">
                <a:latin typeface=".VnAvant" pitchFamily="34" charset="0"/>
              </a:rPr>
              <a:t>giê, Hµ </a:t>
            </a:r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bµ 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r>
              <a:rPr lang="en-US" sz="2800" dirty="0" smtClean="0">
                <a:latin typeface=".VnAvant" pitchFamily="34" charset="0"/>
              </a:rPr>
              <a:t>. Ba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¨n. Bµ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Lª. KÕ ®ã, </a:t>
            </a:r>
            <a:r>
              <a:rPr lang="en-US" sz="2800" dirty="0">
                <a:latin typeface=".VnAvant" pitchFamily="34" charset="0"/>
              </a:rPr>
              <a:t>c</a:t>
            </a:r>
            <a:r>
              <a:rPr lang="en-US" sz="2800" dirty="0" smtClean="0">
                <a:latin typeface=".VnAvant" pitchFamily="34" charset="0"/>
              </a:rPr>
              <a:t>¶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¨m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r>
              <a:rPr lang="en-US" sz="2800" dirty="0" smtClean="0">
                <a:latin typeface=".VnAvant" pitchFamily="34" charset="0"/>
              </a:rPr>
              <a:t>, 7 </a:t>
            </a:r>
            <a:r>
              <a:rPr lang="en-US" sz="2800" dirty="0" err="1" smtClean="0">
                <a:latin typeface=".VnAvant" pitchFamily="34" charset="0"/>
              </a:rPr>
              <a:t>giê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ba</a:t>
            </a:r>
            <a:r>
              <a:rPr lang="en-US" sz="2800" dirty="0" smtClean="0">
                <a:latin typeface=".VnAvant" pitchFamily="34" charset="0"/>
              </a:rPr>
              <a:t> m¸ 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. Hµ </a:t>
            </a:r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r>
              <a:rPr lang="en-US" sz="2800" dirty="0" smtClean="0">
                <a:latin typeface=".VnAvant" pitchFamily="34" charset="0"/>
              </a:rPr>
              <a:t>. Bµ ®</a:t>
            </a:r>
            <a:r>
              <a:rPr lang="en-US" sz="2800" dirty="0" err="1" smtClean="0">
                <a:latin typeface=".VnAvant" pitchFamily="34" charset="0"/>
              </a:rPr>
              <a:t>ưa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20477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/>
                <a:gridCol w="3434444"/>
                <a:gridCol w="3294744"/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1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Hµ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Ba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52544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/>
                <a:gridCol w="3434444"/>
                <a:gridCol w="3294744"/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1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Hµ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Ba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7575" y="3482466"/>
            <a:ext cx="1146628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Bµ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3373" y="2185460"/>
            <a:ext cx="1803999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c¬m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5716" y="2812589"/>
            <a:ext cx="1476375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d¾t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xe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4362" y="3526970"/>
            <a:ext cx="901454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đưa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" y="1388379"/>
            <a:ext cx="8760143" cy="17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¨n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1790323" y="2518547"/>
            <a:ext cx="730086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¨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¨t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¨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3" y="478972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n  - 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292576"/>
            <a:ext cx="3076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" y="1151845"/>
            <a:ext cx="3076575" cy="2581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78" y="1385207"/>
            <a:ext cx="33528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798" y="250019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chim</a:t>
            </a:r>
            <a:r>
              <a:rPr lang="en-US" sz="3600" b="1" dirty="0" smtClean="0">
                <a:latin typeface=".VnAvant" pitchFamily="34" charset="0"/>
              </a:rPr>
              <a:t> c¾t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2" y="724392"/>
            <a:ext cx="2244342" cy="177311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4" y="701309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5" y="763448"/>
            <a:ext cx="2284277" cy="17571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" y="3216141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3" y="3216141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47" y="3201867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751414" y="2497502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cñ</a:t>
            </a:r>
            <a:r>
              <a:rPr lang="en-US" sz="3600" b="1" dirty="0" smtClean="0">
                <a:latin typeface=".VnAvant" pitchFamily="34" charset="0"/>
              </a:rPr>
              <a:t> s¾n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6972" y="254227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b¾t c¸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353" y="4981126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kh¨n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2994" y="5068669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thî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nÆn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083" y="505415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r¨n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0211" y="2518962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cñ</a:t>
            </a:r>
            <a:r>
              <a:rPr lang="en-US" sz="3600" b="1" dirty="0">
                <a:latin typeface=".VnAvant" pitchFamily="34" charset="0"/>
              </a:rPr>
              <a:t> s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¾n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6" y="657505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58" y="680847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0" y="3219515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01" y="3215830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5264199" y="2443115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2158" y="5039641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Æn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6309" y="5082961"/>
            <a:ext cx="105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tr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3400" y="3297015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chim</a:t>
            </a:r>
            <a:r>
              <a:rPr lang="en-US" sz="4800" b="1" dirty="0">
                <a:latin typeface=".VnAvant" pitchFamily="34" charset="0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6561" y="3297014"/>
            <a:ext cx="2156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.VnAvant" pitchFamily="34" charset="0"/>
              </a:rPr>
              <a:t>b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4800" b="1" dirty="0">
                <a:latin typeface=".VnAvant" pitchFamily="34" charset="0"/>
              </a:rPr>
              <a:t> c¸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6" y="867470"/>
            <a:ext cx="2789688" cy="220395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59" y="867470"/>
            <a:ext cx="2962767" cy="22790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0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541486"/>
            <a:ext cx="5733143" cy="2173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2" y="956084"/>
            <a:ext cx="1335307" cy="224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3715657"/>
            <a:ext cx="3324678" cy="198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3826" y="857366"/>
            <a:ext cx="7176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  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smtClean="0">
                <a:latin typeface=".VnAvant" pitchFamily="34" charset="0"/>
              </a:rPr>
              <a:t>Hµ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bµ vµ ba m¸. </a:t>
            </a:r>
            <a:r>
              <a:rPr lang="en-US" sz="2800" dirty="0" smtClean="0">
                <a:latin typeface=".VnAvant" pitchFamily="34" charset="0"/>
              </a:rPr>
              <a:t>À</a:t>
            </a:r>
            <a:r>
              <a:rPr lang="en-US" sz="2800" dirty="0">
                <a:latin typeface=".VnAvant" pitchFamily="34" charset="0"/>
              </a:rPr>
              <a:t>,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c¶ Hµ vµ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 </a:t>
            </a:r>
            <a:r>
              <a:rPr lang="en-US" sz="2800" dirty="0" err="1" smtClean="0">
                <a:latin typeface=".VnAvant" pitchFamily="34" charset="0"/>
              </a:rPr>
              <a:t>n÷a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   6 </a:t>
            </a:r>
            <a:r>
              <a:rPr lang="en-US" sz="2800" dirty="0" smtClean="0">
                <a:latin typeface=".VnAvant" pitchFamily="34" charset="0"/>
              </a:rPr>
              <a:t>giê, Hµ </a:t>
            </a:r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bµ 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r>
              <a:rPr lang="en-US" sz="2800" dirty="0" smtClean="0">
                <a:latin typeface=".VnAvant" pitchFamily="34" charset="0"/>
              </a:rPr>
              <a:t>. Ba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¨n. Bµ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Lª. KÕ ®ã, </a:t>
            </a:r>
            <a:r>
              <a:rPr lang="en-US" sz="2800" dirty="0">
                <a:latin typeface=".VnAvant" pitchFamily="34" charset="0"/>
              </a:rPr>
              <a:t>c</a:t>
            </a:r>
            <a:r>
              <a:rPr lang="en-US" sz="2800" dirty="0" smtClean="0">
                <a:latin typeface=".VnAvant" pitchFamily="34" charset="0"/>
              </a:rPr>
              <a:t>¶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¨m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r>
              <a:rPr lang="en-US" sz="2800" dirty="0" smtClean="0">
                <a:latin typeface=".VnAvant" pitchFamily="34" charset="0"/>
              </a:rPr>
              <a:t>, 7 </a:t>
            </a:r>
            <a:r>
              <a:rPr lang="en-US" sz="2800" dirty="0" err="1" smtClean="0">
                <a:latin typeface=".VnAvant" pitchFamily="34" charset="0"/>
              </a:rPr>
              <a:t>giê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ba</a:t>
            </a:r>
            <a:r>
              <a:rPr lang="en-US" sz="2800" dirty="0" smtClean="0">
                <a:latin typeface=".VnAvant" pitchFamily="34" charset="0"/>
              </a:rPr>
              <a:t> m¸ 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. Hµ </a:t>
            </a:r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r>
              <a:rPr lang="en-US" sz="2800" dirty="0" smtClean="0">
                <a:latin typeface=".VnAvant" pitchFamily="34" charset="0"/>
              </a:rPr>
              <a:t>. Bµ ®</a:t>
            </a:r>
            <a:r>
              <a:rPr lang="en-US" sz="2800" dirty="0" err="1" smtClean="0">
                <a:latin typeface=".VnAvant" pitchFamily="34" charset="0"/>
              </a:rPr>
              <a:t>ưa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510</Words>
  <Application>Microsoft Office PowerPoint</Application>
  <PresentationFormat>On-screen Show (16:10)</PresentationFormat>
  <Paragraphs>95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Tahoma</vt:lpstr>
      <vt:lpstr>.VnAvant</vt:lpstr>
      <vt:lpstr>Calibri</vt:lpstr>
      <vt:lpstr>宋体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306</cp:revision>
  <dcterms:created xsi:type="dcterms:W3CDTF">2020-02-10T09:35:50Z</dcterms:created>
  <dcterms:modified xsi:type="dcterms:W3CDTF">2020-11-18T06:02:13Z</dcterms:modified>
</cp:coreProperties>
</file>