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418" r:id="rId4"/>
    <p:sldId id="417" r:id="rId5"/>
    <p:sldId id="407" r:id="rId6"/>
    <p:sldId id="414" r:id="rId7"/>
    <p:sldId id="415" r:id="rId8"/>
    <p:sldId id="419" r:id="rId9"/>
    <p:sldId id="308" r:id="rId10"/>
  </p:sldIdLst>
  <p:sldSz cx="9144000" cy="5715000" type="screen16x10"/>
  <p:notesSz cx="6858000" cy="9144000"/>
  <p:embeddedFontLst>
    <p:embeddedFont>
      <p:font typeface="Tahoma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.VnAvant" pitchFamily="34" charset="0"/>
      <p:regular r:id="rId19"/>
      <p:bold r:id="rId20"/>
      <p:italic r:id="rId21"/>
      <p:boldItalic r:id="rId22"/>
    </p:embeddedFont>
    <p:embeddedFont>
      <p:font typeface="VNI-Thufap2" pitchFamily="2" charset="0"/>
      <p:regular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52197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0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TRẢ LẠI CỦA RƠI (TIẾT 1)</a:t>
            </a:r>
            <a:endParaRPr lang="en-US" sz="3600" b="1" dirty="0" smtClean="0">
              <a:solidFill>
                <a:srgbClr val="FFFF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19885" r="29722" b="7484"/>
          <a:stretch/>
        </p:blipFill>
        <p:spPr bwMode="auto">
          <a:xfrm>
            <a:off x="2790371" y="0"/>
            <a:ext cx="6241142" cy="561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3370" y="3628571"/>
            <a:ext cx="3969657" cy="943430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KHỞI ĐỘNG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35165" r="27156" b="27158"/>
          <a:stretch/>
        </p:blipFill>
        <p:spPr bwMode="auto">
          <a:xfrm>
            <a:off x="0" y="391886"/>
            <a:ext cx="8994988" cy="361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29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t="30769" r="22917" b="24228"/>
          <a:stretch/>
        </p:blipFill>
        <p:spPr bwMode="auto">
          <a:xfrm>
            <a:off x="-1" y="682171"/>
            <a:ext cx="8919469" cy="388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5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t="19885" r="24367" b="7484"/>
          <a:stretch/>
        </p:blipFill>
        <p:spPr bwMode="auto">
          <a:xfrm>
            <a:off x="1973942" y="460828"/>
            <a:ext cx="6749143" cy="503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4970" y="232228"/>
            <a:ext cx="2445659" cy="69668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KHÁM PHÁ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1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80586" r="50000" b="9707"/>
          <a:stretch/>
        </p:blipFill>
        <p:spPr bwMode="auto">
          <a:xfrm>
            <a:off x="0" y="1219200"/>
            <a:ext cx="8945437" cy="171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3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0" t="21350" r="17227" b="23600"/>
          <a:stretch/>
        </p:blipFill>
        <p:spPr bwMode="auto">
          <a:xfrm>
            <a:off x="1596571" y="0"/>
            <a:ext cx="6386286" cy="540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6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4353</TotalTime>
  <Words>30</Words>
  <Application>Microsoft Office PowerPoint</Application>
  <PresentationFormat>On-screen Show (16:10)</PresentationFormat>
  <Paragraphs>9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Tahoma</vt:lpstr>
      <vt:lpstr>Calibri</vt:lpstr>
      <vt:lpstr>宋体</vt:lpstr>
      <vt:lpstr>.VnAvant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479</cp:revision>
  <dcterms:created xsi:type="dcterms:W3CDTF">2020-02-10T09:35:50Z</dcterms:created>
  <dcterms:modified xsi:type="dcterms:W3CDTF">2021-03-07T22:41:46Z</dcterms:modified>
</cp:coreProperties>
</file>