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257" r:id="rId5"/>
    <p:sldId id="368" r:id="rId6"/>
    <p:sldId id="367" r:id="rId7"/>
    <p:sldId id="347" r:id="rId8"/>
    <p:sldId id="333" r:id="rId9"/>
    <p:sldId id="332" r:id="rId10"/>
    <p:sldId id="334" r:id="rId11"/>
    <p:sldId id="335" r:id="rId12"/>
    <p:sldId id="369" r:id="rId13"/>
    <p:sldId id="370" r:id="rId14"/>
    <p:sldId id="371" r:id="rId15"/>
    <p:sldId id="350" r:id="rId16"/>
    <p:sldId id="351" r:id="rId17"/>
    <p:sldId id="352" r:id="rId18"/>
    <p:sldId id="354" r:id="rId19"/>
    <p:sldId id="353" r:id="rId20"/>
    <p:sldId id="322" r:id="rId21"/>
    <p:sldId id="279" r:id="rId22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530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149600" y="4268424"/>
            <a:ext cx="2689225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51" y="1045115"/>
            <a:ext cx="4925998" cy="307803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243880" y="4419490"/>
            <a:ext cx="2856267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90" y="991094"/>
            <a:ext cx="4655535" cy="312700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243880" y="4419490"/>
            <a:ext cx="2856267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45" y="991093"/>
            <a:ext cx="4541611" cy="319566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75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dẹp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772" y="194127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8" y="687589"/>
            <a:ext cx="866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1581266"/>
            <a:ext cx="3053718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66" y="1581266"/>
            <a:ext cx="2480251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7" y="1551321"/>
            <a:ext cx="2699657" cy="19180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5" y="3724966"/>
            <a:ext cx="3037665" cy="18884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85" y="3724965"/>
            <a:ext cx="2706064" cy="18884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54" y="1201458"/>
            <a:ext cx="3926794" cy="279104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055461" y="4254112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6" y="936650"/>
            <a:ext cx="3467553" cy="305474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802616" y="4190129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36" y="1182716"/>
            <a:ext cx="3524048" cy="28353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5" y="956667"/>
            <a:ext cx="3714388" cy="31489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485901" y="4385488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đỡ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3" y="1045115"/>
            <a:ext cx="3755274" cy="318155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669931" y="4371807"/>
            <a:ext cx="550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chước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000175"/>
            <a:ext cx="2866571" cy="3129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8312" y="723902"/>
            <a:ext cx="841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81" y="1463307"/>
            <a:ext cx="3548743" cy="38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3875" y="77352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" y="894588"/>
            <a:ext cx="2822448" cy="1962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91" y="903732"/>
            <a:ext cx="2822448" cy="1944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903732"/>
            <a:ext cx="280416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" y="3349866"/>
            <a:ext cx="3024316" cy="188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76" y="3331578"/>
            <a:ext cx="2840736" cy="190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3276714"/>
            <a:ext cx="2789646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960" y="624118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96" y="1135907"/>
            <a:ext cx="8456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93" y="964600"/>
            <a:ext cx="4462514" cy="310351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515184" y="4383314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31" y="891878"/>
            <a:ext cx="4773840" cy="328910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3515184" y="4383314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507094" y="4364968"/>
            <a:ext cx="425472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cặp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45115"/>
            <a:ext cx="4563564" cy="297623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243</Words>
  <Application>Microsoft Office PowerPoint</Application>
  <PresentationFormat>On-screen Show (16:10)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151</cp:revision>
  <dcterms:created xsi:type="dcterms:W3CDTF">2020-02-10T09:35:50Z</dcterms:created>
  <dcterms:modified xsi:type="dcterms:W3CDTF">2020-11-11T06:37:23Z</dcterms:modified>
</cp:coreProperties>
</file>