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39" r:id="rId4"/>
    <p:sldId id="312" r:id="rId5"/>
    <p:sldId id="439" r:id="rId6"/>
    <p:sldId id="433" r:id="rId7"/>
    <p:sldId id="440" r:id="rId8"/>
    <p:sldId id="428" r:id="rId9"/>
    <p:sldId id="441" r:id="rId10"/>
    <p:sldId id="435" r:id="rId11"/>
    <p:sldId id="442" r:id="rId12"/>
    <p:sldId id="443" r:id="rId13"/>
    <p:sldId id="444" r:id="rId14"/>
    <p:sldId id="445" r:id="rId15"/>
    <p:sldId id="421" r:id="rId16"/>
    <p:sldId id="322" r:id="rId17"/>
    <p:sldId id="279" r:id="rId18"/>
  </p:sldIdLst>
  <p:sldSz cx="9144000" cy="5715000" type="screen16x10"/>
  <p:notesSz cx="6858000" cy="9144000"/>
  <p:custDataLst>
    <p:tags r:id="rId19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5050"/>
    <a:srgbClr val="006600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14" y="-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13669"/>
            <a:ext cx="7876692" cy="95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86" y="1419609"/>
            <a:ext cx="5032393" cy="284266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5512" y="4415897"/>
            <a:ext cx="870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86" y="1419609"/>
            <a:ext cx="4853457" cy="274158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91885" y="4286463"/>
            <a:ext cx="83602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Em nên ngăn em bé lại hoặc gọi ngay người lớn trong gia </a:t>
            </a:r>
            <a:r>
              <a:rPr lang="vi-VN" sz="2800" dirty="0" smtClean="0">
                <a:solidFill>
                  <a:srgbClr val="0000CC"/>
                </a:solidFill>
              </a:rPr>
              <a:t>đình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can thiệp </a:t>
            </a:r>
            <a:r>
              <a:rPr lang="vi-VN" sz="2800" dirty="0">
                <a:solidFill>
                  <a:srgbClr val="0000CC"/>
                </a:solidFill>
              </a:rPr>
              <a:t>để tránh cho em khỏi bị điện </a:t>
            </a:r>
            <a:r>
              <a:rPr lang="vi-VN" sz="2800" dirty="0" smtClean="0">
                <a:solidFill>
                  <a:srgbClr val="0000CC"/>
                </a:solidFill>
              </a:rPr>
              <a:t>giật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3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8228" y="4550433"/>
            <a:ext cx="658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giật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13" y="1318009"/>
            <a:ext cx="4755170" cy="298918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6067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0" y="694874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56" y="1156539"/>
            <a:ext cx="4243290" cy="266740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9448" y="3869302"/>
            <a:ext cx="86242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Em không nên chạm tay vào người bị điện giật bởi như vậy </a:t>
            </a:r>
            <a:r>
              <a:rPr lang="vi-VN" sz="2800" dirty="0" smtClean="0">
                <a:solidFill>
                  <a:srgbClr val="0000CC"/>
                </a:solidFill>
              </a:rPr>
              <a:t>em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cũng </a:t>
            </a:r>
            <a:r>
              <a:rPr lang="vi-VN" sz="2800" dirty="0">
                <a:solidFill>
                  <a:srgbClr val="0000CC"/>
                </a:solidFill>
              </a:rPr>
              <a:t>sẽ bị điện giật. Trong trường hợp này, em có thê ngắt cầu dao điện hoặc </a:t>
            </a:r>
            <a:r>
              <a:rPr lang="vi-VN" sz="2800" dirty="0" smtClean="0">
                <a:solidFill>
                  <a:srgbClr val="0000CC"/>
                </a:solidFill>
              </a:rPr>
              <a:t>hô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lớn để </a:t>
            </a:r>
            <a:r>
              <a:rPr lang="vi-VN" sz="2800" dirty="0">
                <a:solidFill>
                  <a:srgbClr val="0000CC"/>
                </a:solidFill>
              </a:rPr>
              <a:t>gọi người lớn đến cứu</a:t>
            </a:r>
          </a:p>
        </p:txBody>
      </p:sp>
    </p:spTree>
    <p:extLst>
      <p:ext uri="{BB962C8B-B14F-4D97-AF65-F5344CB8AC3E}">
        <p14:creationId xmlns:p14="http://schemas.microsoft.com/office/powerpoint/2010/main" val="149726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6308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hiểm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56" y="1488686"/>
            <a:ext cx="5377688" cy="352041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4187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8986" cy="7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4171" y="857519"/>
            <a:ext cx="87956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ổ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cắm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thò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chọc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ổ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trèo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4254415"/>
            <a:chOff x="163741" y="253547"/>
            <a:chExt cx="8540137" cy="2828159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828159"/>
              <a:chOff x="163741" y="253547"/>
              <a:chExt cx="8540137" cy="2828159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8281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407593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9211" y="1413510"/>
                <a:ext cx="1661886" cy="535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1097" y="1407593"/>
                <a:ext cx="1782160" cy="580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200773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2002406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2009766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2007086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186012" y="1097793"/>
              <a:ext cx="7150667" cy="1488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Điện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rất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thiết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đời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Nhưng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cũng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nguy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hiểm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đó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em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Vậy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xuyên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Phòng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tránh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điện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giật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chớ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xem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thường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272784" y="572978"/>
              <a:ext cx="82354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PHÒNG TRÁNH TAI NẠN, THƯƠNG TÍCH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1943902" y="2147759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15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0452" y="2044043"/>
            <a:ext cx="4676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giật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(TIẾT 2)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84" y="2779132"/>
            <a:ext cx="3791712" cy="238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5140" y="694874"/>
            <a:ext cx="663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11" y="1156538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912" y="4417367"/>
            <a:ext cx="830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ngõ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may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vướng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97" y="1719803"/>
            <a:ext cx="4759664" cy="251982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1403" y="717901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68" y="1342431"/>
            <a:ext cx="4759664" cy="251982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54002" y="4128282"/>
            <a:ext cx="85997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Em và bạn không nên tìm cách khều quả cầu lông mắc trên </a:t>
            </a:r>
            <a:r>
              <a:rPr lang="vi-VN" sz="2800" dirty="0" smtClean="0">
                <a:solidFill>
                  <a:srgbClr val="0000CC"/>
                </a:solidFill>
              </a:rPr>
              <a:t>dây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điện </a:t>
            </a:r>
            <a:r>
              <a:rPr lang="vi-VN" sz="2800" dirty="0">
                <a:solidFill>
                  <a:srgbClr val="0000CC"/>
                </a:solidFill>
              </a:rPr>
              <a:t>vì rất nguy hiểm, có thể bị điện </a:t>
            </a:r>
            <a:r>
              <a:rPr lang="vi-VN" sz="2800" dirty="0" smtClean="0">
                <a:solidFill>
                  <a:srgbClr val="0000CC"/>
                </a:solidFill>
              </a:rPr>
              <a:t>giật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4171" y="890396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172" y="4677507"/>
            <a:ext cx="870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cắm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nồi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cơm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nhựa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56" y="1437132"/>
            <a:ext cx="5199888" cy="2840736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2662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4171" y="724120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13" y="1301899"/>
            <a:ext cx="5199888" cy="284073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74171" y="4224778"/>
            <a:ext cx="8773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Em nên nói với mẹ hoặc người lớn trong gia đình để dùng </a:t>
            </a:r>
            <a:r>
              <a:rPr lang="vi-VN" sz="2800" dirty="0" smtClean="0">
                <a:solidFill>
                  <a:srgbClr val="0000CC"/>
                </a:solidFill>
              </a:rPr>
              <a:t>băng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dính </a:t>
            </a:r>
            <a:r>
              <a:rPr lang="vi-VN" sz="2800" dirty="0">
                <a:solidFill>
                  <a:srgbClr val="0000CC"/>
                </a:solidFill>
              </a:rPr>
              <a:t>điện bọc lại chỗ dây điện bị hở để đảm bảo an toàn</a:t>
            </a:r>
          </a:p>
        </p:txBody>
      </p:sp>
    </p:spTree>
    <p:extLst>
      <p:ext uri="{BB962C8B-B14F-4D97-AF65-F5344CB8AC3E}">
        <p14:creationId xmlns:p14="http://schemas.microsoft.com/office/powerpoint/2010/main" val="10197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86" y="1434124"/>
            <a:ext cx="4958624" cy="269693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25512" y="4415897"/>
            <a:ext cx="870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đứt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treo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lơ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lửng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88" y="1486666"/>
            <a:ext cx="4958624" cy="269693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12291" y="4430812"/>
            <a:ext cx="6135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</a:rPr>
              <a:t>Em nên báo ngay cho người lớn biết.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3&quot;/&gt;&lt;/object&gt;&lt;object type=&quot;3&quot; unique_id=&quot;10004&quot;&gt;&lt;property id=&quot;20148&quot; value=&quot;5&quot;/&gt;&lt;property id=&quot;20300&quot; value=&quot;Slide 2&quot;/&gt;&lt;property id=&quot;20307&quot; value=&quot;294&quot;/&gt;&lt;/object&gt;&lt;object type=&quot;3&quot; unique_id=&quot;10005&quot;&gt;&lt;property id=&quot;20148&quot; value=&quot;5&quot;/&gt;&lt;property id=&quot;20300&quot; value=&quot;Slide 3&quot;/&gt;&lt;property id=&quot;20307&quot; value=&quot;339&quot;/&gt;&lt;/object&gt;&lt;object type=&quot;3&quot; unique_id=&quot;10006&quot;&gt;&lt;property id=&quot;20148&quot; value=&quot;5&quot;/&gt;&lt;property id=&quot;20300&quot; value=&quot;Slide 4&quot;/&gt;&lt;property id=&quot;20307&quot; value=&quot;312&quot;/&gt;&lt;/object&gt;&lt;object type=&quot;3&quot; unique_id=&quot;10007&quot;&gt;&lt;property id=&quot;20148&quot; value=&quot;5&quot;/&gt;&lt;property id=&quot;20300&quot; value=&quot;Slide 5&quot;/&gt;&lt;property id=&quot;20307&quot; value=&quot;439&quot;/&gt;&lt;/object&gt;&lt;object type=&quot;3&quot; unique_id=&quot;10008&quot;&gt;&lt;property id=&quot;20148&quot; value=&quot;5&quot;/&gt;&lt;property id=&quot;20300&quot; value=&quot;Slide 6&quot;/&gt;&lt;property id=&quot;20307&quot; value=&quot;433&quot;/&gt;&lt;/object&gt;&lt;object type=&quot;3&quot; unique_id=&quot;10009&quot;&gt;&lt;property id=&quot;20148&quot; value=&quot;5&quot;/&gt;&lt;property id=&quot;20300&quot; value=&quot;Slide 7&quot;/&gt;&lt;property id=&quot;20307&quot; value=&quot;440&quot;/&gt;&lt;/object&gt;&lt;object type=&quot;3&quot; unique_id=&quot;10010&quot;&gt;&lt;property id=&quot;20148&quot; value=&quot;5&quot;/&gt;&lt;property id=&quot;20300&quot; value=&quot;Slide 8&quot;/&gt;&lt;property id=&quot;20307&quot; value=&quot;428&quot;/&gt;&lt;/object&gt;&lt;object type=&quot;3&quot; unique_id=&quot;10011&quot;&gt;&lt;property id=&quot;20148&quot; value=&quot;5&quot;/&gt;&lt;property id=&quot;20300&quot; value=&quot;Slide 9&quot;/&gt;&lt;property id=&quot;20307&quot; value=&quot;441&quot;/&gt;&lt;/object&gt;&lt;object type=&quot;3&quot; unique_id=&quot;10012&quot;&gt;&lt;property id=&quot;20148&quot; value=&quot;5&quot;/&gt;&lt;property id=&quot;20300&quot; value=&quot;Slide 10&quot;/&gt;&lt;property id=&quot;20307&quot; value=&quot;435&quot;/&gt;&lt;/object&gt;&lt;object type=&quot;3&quot; unique_id=&quot;10013&quot;&gt;&lt;property id=&quot;20148&quot; value=&quot;5&quot;/&gt;&lt;property id=&quot;20300&quot; value=&quot;Slide 11&quot;/&gt;&lt;property id=&quot;20307&quot; value=&quot;442&quot;/&gt;&lt;/object&gt;&lt;object type=&quot;3&quot; unique_id=&quot;10014&quot;&gt;&lt;property id=&quot;20148&quot; value=&quot;5&quot;/&gt;&lt;property id=&quot;20300&quot; value=&quot;Slide 12&quot;/&gt;&lt;property id=&quot;20307&quot; value=&quot;443&quot;/&gt;&lt;/object&gt;&lt;object type=&quot;3&quot; unique_id=&quot;10015&quot;&gt;&lt;property id=&quot;20148&quot; value=&quot;5&quot;/&gt;&lt;property id=&quot;20300&quot; value=&quot;Slide 13&quot;/&gt;&lt;property id=&quot;20307&quot; value=&quot;444&quot;/&gt;&lt;/object&gt;&lt;object type=&quot;3&quot; unique_id=&quot;10016&quot;&gt;&lt;property id=&quot;20148&quot; value=&quot;5&quot;/&gt;&lt;property id=&quot;20300&quot; value=&quot;Slide 14&quot;/&gt;&lt;property id=&quot;20307&quot; value=&quot;445&quot;/&gt;&lt;/object&gt;&lt;object type=&quot;3&quot; unique_id=&quot;10017&quot;&gt;&lt;property id=&quot;20148&quot; value=&quot;5&quot;/&gt;&lt;property id=&quot;20300&quot; value=&quot;Slide 15&quot;/&gt;&lt;property id=&quot;20307&quot; value=&quot;421&quot;/&gt;&lt;/object&gt;&lt;object type=&quot;3&quot; unique_id=&quot;10018&quot;&gt;&lt;property id=&quot;20148&quot; value=&quot;5&quot;/&gt;&lt;property id=&quot;20300&quot; value=&quot;Slide 16&quot;/&gt;&lt;property id=&quot;20307&quot; value=&quot;322&quot;/&gt;&lt;/object&gt;&lt;object type=&quot;3&quot; unique_id=&quot;10019&quot;&gt;&lt;property id=&quot;20148&quot; value=&quot;5&quot;/&gt;&lt;property id=&quot;20300&quot; value=&quot;Slide 17&quot;/&gt;&lt;property id=&quot;20307&quot; value=&quot;279&quot;/&gt;&lt;/object&gt;&lt;/object&gt;&lt;object type=&quot;8&quot; unique_id=&quot;1003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420</Words>
  <Application>Microsoft Office PowerPoint</Application>
  <PresentationFormat>On-screen Show (16:10)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MTC</cp:lastModifiedBy>
  <cp:revision>245</cp:revision>
  <dcterms:created xsi:type="dcterms:W3CDTF">2020-02-10T09:35:50Z</dcterms:created>
  <dcterms:modified xsi:type="dcterms:W3CDTF">2021-04-29T05:10:24Z</dcterms:modified>
</cp:coreProperties>
</file>