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312" r:id="rId5"/>
    <p:sldId id="433" r:id="rId6"/>
    <p:sldId id="416" r:id="rId7"/>
    <p:sldId id="434" r:id="rId8"/>
    <p:sldId id="428" r:id="rId9"/>
    <p:sldId id="435" r:id="rId10"/>
    <p:sldId id="421" r:id="rId11"/>
    <p:sldId id="322" r:id="rId12"/>
    <p:sldId id="279" r:id="rId1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5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LOP%201%20CANH%20DIEU\Dao%20Duc%201%20moi\Bai%2014.%20Phong%20tranh%20bi%20bong\dd1b014tr071h0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LOP%201%20CANH%20DIEU\Dao%20Duc%201%20moi\Bai%2014.%20Phong%20tranh%20bi%20bong\dd1b014tr071h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phích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88" y="1485900"/>
            <a:ext cx="4114655" cy="2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211293"/>
              <a:ext cx="6595014" cy="9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bỏng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ơi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đùa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14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03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bỏng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52" y="2785435"/>
            <a:ext cx="3494313" cy="2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03" y="1772411"/>
            <a:ext cx="6240250" cy="30473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172297" y="5024455"/>
            <a:ext cx="487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400" y="90379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28" y="1525674"/>
            <a:ext cx="5558526" cy="27144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16114" y="4474311"/>
            <a:ext cx="902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hông </a:t>
            </a:r>
            <a:r>
              <a:rPr lang="vi-VN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 chơi đuối bắt nhau trong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 để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 </a:t>
            </a:r>
            <a:r>
              <a:rPr lang="vi-VN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 bỏng do ngã vào bếp đang cháy hoặc va phái nồi thức ăn đang nấu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vi-VN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1636848"/>
            <a:ext cx="5391909" cy="2398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48915" y="4531249"/>
            <a:ext cx="824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1636848"/>
            <a:ext cx="5391909" cy="2398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42477" y="4429648"/>
            <a:ext cx="845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Hoa nên chạy lại ngăn em bé hoặc cất chiếc bàn ủi ra chồ khác </a:t>
            </a:r>
            <a:r>
              <a:rPr lang="vi-VN" sz="2800" dirty="0" smtClean="0">
                <a:solidFill>
                  <a:srgbClr val="008000"/>
                </a:solidFill>
              </a:rPr>
              <a:t>đế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em </a:t>
            </a:r>
            <a:r>
              <a:rPr lang="vi-VN" sz="2800" dirty="0">
                <a:solidFill>
                  <a:srgbClr val="008000"/>
                </a:solidFill>
              </a:rPr>
              <a:t>không bị bỏng</a:t>
            </a:r>
          </a:p>
        </p:txBody>
      </p:sp>
    </p:spTree>
    <p:extLst>
      <p:ext uri="{BB962C8B-B14F-4D97-AF65-F5344CB8AC3E}">
        <p14:creationId xmlns:p14="http://schemas.microsoft.com/office/powerpoint/2010/main" val="8116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8" y="1671248"/>
            <a:ext cx="5938344" cy="25959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40538" y="4531249"/>
            <a:ext cx="866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Huy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8" y="1671247"/>
            <a:ext cx="5938344" cy="2770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16261" y="4679825"/>
            <a:ext cx="8635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Huy nên ngăn em bé, không để em đến gần chiếc xe máy đe </a:t>
            </a:r>
            <a:r>
              <a:rPr lang="vi-VN" sz="2800" dirty="0" smtClean="0">
                <a:solidFill>
                  <a:srgbClr val="008000"/>
                </a:solidFill>
              </a:rPr>
              <a:t>tránh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bị </a:t>
            </a:r>
            <a:r>
              <a:rPr lang="vi-VN" sz="2800" dirty="0">
                <a:solidFill>
                  <a:srgbClr val="008000"/>
                </a:solidFill>
              </a:rPr>
              <a:t>bỏng do ống pô gây ra.</a:t>
            </a: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251</Words>
  <Application>Microsoft Office PowerPoint</Application>
  <PresentationFormat>Trình chiếu Trên màn hình (16:10)</PresentationFormat>
  <Paragraphs>31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230</cp:revision>
  <dcterms:created xsi:type="dcterms:W3CDTF">2020-02-10T09:35:50Z</dcterms:created>
  <dcterms:modified xsi:type="dcterms:W3CDTF">2021-04-18T07:15:31Z</dcterms:modified>
</cp:coreProperties>
</file>