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93" r:id="rId2"/>
    <p:sldId id="294" r:id="rId3"/>
    <p:sldId id="387" r:id="rId4"/>
    <p:sldId id="388" r:id="rId5"/>
    <p:sldId id="389" r:id="rId6"/>
    <p:sldId id="398" r:id="rId7"/>
    <p:sldId id="382" r:id="rId8"/>
    <p:sldId id="397" r:id="rId9"/>
    <p:sldId id="396" r:id="rId10"/>
    <p:sldId id="319" r:id="rId11"/>
    <p:sldId id="320" r:id="rId12"/>
    <p:sldId id="322" r:id="rId13"/>
  </p:sldIdLst>
  <p:sldSz cx="9144000" cy="5715000" type="screen16x10"/>
  <p:notesSz cx="6858000" cy="9144000"/>
  <p:custDataLst>
    <p:tags r:id="rId14"/>
  </p:custDataLst>
  <p:defaultTextStyle>
    <a:defPPr>
      <a:defRPr lang="zh-CN"/>
    </a:defPPr>
    <a:lvl1pPr marL="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5661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71323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6984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426464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8308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13969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9631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85292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00"/>
    <a:srgbClr val="FF5050"/>
    <a:srgbClr val="006600"/>
    <a:srgbClr val="0000CC"/>
    <a:srgbClr val="FF9999"/>
    <a:srgbClr val="FFCCCC"/>
    <a:srgbClr val="FF9393"/>
    <a:srgbClr val="FFAEFF"/>
    <a:srgbClr val="2E3B39"/>
    <a:srgbClr val="E9E53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1" autoAdjust="0"/>
    <p:restoredTop sz="94660"/>
  </p:normalViewPr>
  <p:slideViewPr>
    <p:cSldViewPr snapToGrid="0">
      <p:cViewPr varScale="1">
        <p:scale>
          <a:sx n="88" d="100"/>
          <a:sy n="88" d="100"/>
        </p:scale>
        <p:origin x="900" y="78"/>
      </p:cViewPr>
      <p:guideLst>
        <p:guide orient="horz" pos="180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gs" Target="tags/tag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5355"/>
            <a:ext cx="7772400" cy="122502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566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132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69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4264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83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1396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963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8529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2021/1/22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26748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2021/1/22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0972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28866"/>
            <a:ext cx="2057400" cy="487627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866"/>
            <a:ext cx="6019800" cy="487627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2021/1/22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96958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0"/>
            <a:ext cx="4038600" cy="377163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333501"/>
            <a:ext cx="4038600" cy="182165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282158"/>
            <a:ext cx="4038600" cy="182297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5204354"/>
            <a:ext cx="2133600" cy="396875"/>
          </a:xfrm>
        </p:spPr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5204354"/>
            <a:ext cx="2895600" cy="396875"/>
          </a:xfrm>
        </p:spPr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5204354"/>
            <a:ext cx="2133600" cy="396875"/>
          </a:xfrm>
        </p:spPr>
        <p:txBody>
          <a:bodyPr/>
          <a:lstStyle>
            <a:lvl1pPr>
              <a:defRPr/>
            </a:lvl1pPr>
          </a:lstStyle>
          <a:p>
            <a:fld id="{C91BDDEE-AC63-44B8-94EC-FCB0EBBC2A3F}" type="slidenum">
              <a:rPr lang="vi-VN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85511452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2021/1/22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13435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72418"/>
            <a:ext cx="7772400" cy="1135063"/>
          </a:xfrm>
        </p:spPr>
        <p:txBody>
          <a:bodyPr anchor="t"/>
          <a:lstStyle>
            <a:lvl1pPr algn="l">
              <a:defRPr sz="31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1pPr>
            <a:lvl2pPr marL="3566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7132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6984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426464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8308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139696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96312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85292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2021/1/22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33315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1"/>
            <a:ext cx="4038600" cy="377163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33501"/>
            <a:ext cx="4038600" cy="377163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2021/1/22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7888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279261"/>
            <a:ext cx="4041775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812396"/>
            <a:ext cx="4041775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2021/1/22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85891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2021/1/22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93450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2021/1/22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43113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27542"/>
            <a:ext cx="3008313" cy="968375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27543"/>
            <a:ext cx="5111750" cy="4877594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195918"/>
            <a:ext cx="3008313" cy="3909219"/>
          </a:xfrm>
        </p:spPr>
        <p:txBody>
          <a:bodyPr/>
          <a:lstStyle>
            <a:lvl1pPr marL="0" indent="0">
              <a:buNone/>
              <a:defRPr sz="1100"/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2021/1/22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4951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2500"/>
            </a:lvl1pPr>
            <a:lvl2pPr marL="356616" indent="0">
              <a:buNone/>
              <a:defRPr sz="2200"/>
            </a:lvl2pPr>
            <a:lvl3pPr marL="713232" indent="0">
              <a:buNone/>
              <a:defRPr sz="1900"/>
            </a:lvl3pPr>
            <a:lvl4pPr marL="1069848" indent="0">
              <a:buNone/>
              <a:defRPr sz="1600"/>
            </a:lvl4pPr>
            <a:lvl5pPr marL="1426464" indent="0">
              <a:buNone/>
              <a:defRPr sz="1600"/>
            </a:lvl5pPr>
            <a:lvl6pPr marL="1783080" indent="0">
              <a:buNone/>
              <a:defRPr sz="1600"/>
            </a:lvl6pPr>
            <a:lvl7pPr marL="2139696" indent="0">
              <a:buNone/>
              <a:defRPr sz="1600"/>
            </a:lvl7pPr>
            <a:lvl8pPr marL="2496312" indent="0">
              <a:buNone/>
              <a:defRPr sz="1600"/>
            </a:lvl8pPr>
            <a:lvl9pPr marL="2852928" indent="0">
              <a:buNone/>
              <a:defRPr sz="1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100"/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2021/1/22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261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 vert="horz" lIns="71323" tIns="35662" rIns="71323" bIns="35662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3501"/>
            <a:ext cx="8229600" cy="3771636"/>
          </a:xfrm>
          <a:prstGeom prst="rect">
            <a:avLst/>
          </a:prstGeom>
        </p:spPr>
        <p:txBody>
          <a:bodyPr vert="horz" lIns="71323" tIns="35662" rIns="71323" bIns="35662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5296960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9C64D2-274B-45A3-8200-54197C530B48}" type="datetimeFigureOut">
              <a:rPr lang="zh-CN" altLang="en-US" smtClean="0"/>
              <a:pPr/>
              <a:t>2021/1/22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5296960"/>
            <a:ext cx="2895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5296960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4137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 spd="slow">
    <p:fade/>
  </p:transition>
  <p:timing>
    <p:tnLst>
      <p:par>
        <p:cTn id="1" dur="indefinite" restart="never" nodeType="tmRoot"/>
      </p:par>
    </p:tnLst>
  </p:timing>
  <p:txStyles>
    <p:titleStyle>
      <a:lvl1pPr algn="ctr" defTabSz="713232" rtl="0" eaLnBrk="1" latinLnBrk="0" hangingPunct="1">
        <a:spcBef>
          <a:spcPct val="0"/>
        </a:spcBef>
        <a:buNone/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7462" indent="-267462" algn="l" defTabSz="713232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579501" indent="-222885" algn="l" defTabSz="713232" rtl="0" eaLnBrk="1" latinLnBrk="0" hangingPunct="1">
        <a:spcBef>
          <a:spcPct val="20000"/>
        </a:spcBef>
        <a:buFont typeface="Arial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891540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248156" indent="-178308" algn="l" defTabSz="713232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04772" indent="-178308" algn="l" defTabSz="713232" rtl="0" eaLnBrk="1" latinLnBrk="0" hangingPunct="1">
        <a:spcBef>
          <a:spcPct val="20000"/>
        </a:spcBef>
        <a:buFont typeface="Arial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961388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18004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674620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031236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5661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71323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6984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8308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3969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9631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5292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wmf"/><Relationship Id="rId7" Type="http://schemas.openxmlformats.org/officeDocument/2006/relationships/image" Target="../media/image6.gif"/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gif"/><Relationship Id="rId5" Type="http://schemas.openxmlformats.org/officeDocument/2006/relationships/image" Target="../media/image4.wmf"/><Relationship Id="rId4" Type="http://schemas.openxmlformats.org/officeDocument/2006/relationships/image" Target="../media/image3.w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png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AutoShape 2"/>
          <p:cNvSpPr>
            <a:spLocks noChangeArrowheads="1"/>
          </p:cNvSpPr>
          <p:nvPr/>
        </p:nvSpPr>
        <p:spPr bwMode="auto">
          <a:xfrm>
            <a:off x="7667625" y="4226719"/>
            <a:ext cx="990600" cy="8890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8" rIns="91436" bIns="45718" anchor="ctr"/>
          <a:lstStyle/>
          <a:p>
            <a:endParaRPr lang="en-US"/>
          </a:p>
        </p:txBody>
      </p:sp>
      <p:pic>
        <p:nvPicPr>
          <p:cNvPr id="68619" name="Picture 11" descr="GEOMTRY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153400" y="3746500"/>
            <a:ext cx="762000" cy="1651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8620" name="Rectangle 12"/>
          <p:cNvSpPr>
            <a:spLocks noChangeArrowheads="1"/>
          </p:cNvSpPr>
          <p:nvPr/>
        </p:nvSpPr>
        <p:spPr bwMode="auto">
          <a:xfrm>
            <a:off x="0" y="0"/>
            <a:ext cx="9144000" cy="8890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8" rIns="91436" bIns="45718" anchor="ctr"/>
          <a:lstStyle/>
          <a:p>
            <a:endParaRPr lang="en-US"/>
          </a:p>
        </p:txBody>
      </p:sp>
      <p:pic>
        <p:nvPicPr>
          <p:cNvPr id="68630" name="Picture 22" descr="POINSET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1283" y="4352144"/>
            <a:ext cx="1622717" cy="1238502"/>
          </a:xfrm>
          <a:prstGeom prst="rect">
            <a:avLst/>
          </a:prstGeom>
          <a:noFill/>
          <a:effectLst>
            <a:outerShdw dist="107763" dir="135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32" name="Picture 24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7000"/>
            <a:ext cx="1524000" cy="952500"/>
          </a:xfrm>
          <a:prstGeom prst="rect">
            <a:avLst/>
          </a:prstGeom>
          <a:noFill/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49" name="Picture 41" descr="Book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8933" y="161396"/>
            <a:ext cx="1295400" cy="664104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FF99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50" name="Picture 42" descr="bluline[1]"/>
          <p:cNvPicPr>
            <a:picLocks noChangeAspect="1" noChangeArrowheads="1"/>
          </p:cNvPicPr>
          <p:nvPr/>
        </p:nvPicPr>
        <p:blipFill>
          <a:blip r:embed="rId6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51500"/>
            <a:ext cx="9144000" cy="6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54" name="Picture 46" descr="bluline[1]"/>
          <p:cNvPicPr>
            <a:picLocks noChangeAspect="1" noChangeArrowheads="1"/>
          </p:cNvPicPr>
          <p:nvPr/>
        </p:nvPicPr>
        <p:blipFill>
          <a:blip r:embed="rId6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655" name="Text Box 47"/>
          <p:cNvSpPr txBox="1">
            <a:spLocks noChangeArrowheads="1"/>
          </p:cNvSpPr>
          <p:nvPr/>
        </p:nvSpPr>
        <p:spPr bwMode="auto">
          <a:xfrm>
            <a:off x="640279" y="2333283"/>
            <a:ext cx="7945438" cy="6093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rnd" algn="ctr">
                <a:solidFill>
                  <a:srgbClr val="FF33CC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8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(</a:t>
            </a:r>
            <a:r>
              <a:rPr lang="en-US" sz="2800" b="1" dirty="0" err="1" smtClean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Cánh</a:t>
            </a:r>
            <a:r>
              <a:rPr lang="en-US" sz="28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diều</a:t>
            </a:r>
            <a:r>
              <a:rPr lang="en-US" sz="28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)</a:t>
            </a:r>
            <a:endParaRPr lang="en-US" sz="2800" b="1" dirty="0">
              <a:solidFill>
                <a:srgbClr val="0066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68700" name="Picture 92" descr="Dove-02-june[1]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3619500"/>
            <a:ext cx="1219200" cy="681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703" name="Picture 95" descr="Dove-02-june[1]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41220"/>
            <a:ext cx="1219200" cy="681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706" name="Text Box 98"/>
          <p:cNvSpPr txBox="1">
            <a:spLocks noChangeArrowheads="1"/>
          </p:cNvSpPr>
          <p:nvPr/>
        </p:nvSpPr>
        <p:spPr bwMode="auto">
          <a:xfrm>
            <a:off x="2819402" y="254001"/>
            <a:ext cx="3368675" cy="307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68707" name="Text Box 99"/>
          <p:cNvSpPr txBox="1">
            <a:spLocks noChangeArrowheads="1"/>
          </p:cNvSpPr>
          <p:nvPr/>
        </p:nvSpPr>
        <p:spPr bwMode="auto">
          <a:xfrm>
            <a:off x="854558" y="273316"/>
            <a:ext cx="7358683" cy="523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6" tIns="45718" rIns="91436" bIns="45718">
            <a:spAutoFit/>
          </a:bodyPr>
          <a:lstStyle/>
          <a:p>
            <a:pPr algn="ctr"/>
            <a:r>
              <a:rPr lang="en-US" sz="2800" b="1" dirty="0" smtClean="0">
                <a:ln>
                  <a:solidFill>
                    <a:srgbClr val="33CC33"/>
                  </a:solidFill>
                </a:ln>
                <a:solidFill>
                  <a:srgbClr val="FF0000"/>
                </a:solidFill>
              </a:rPr>
              <a:t>BÀI GIẢNG ĐIỆN TỬ CHƯƠNG TRÌNH MỚI 2020</a:t>
            </a:r>
            <a:endParaRPr lang="en-US" sz="2800" b="1" dirty="0">
              <a:ln>
                <a:solidFill>
                  <a:srgbClr val="33CC33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68708" name="Text Box 100"/>
          <p:cNvSpPr txBox="1">
            <a:spLocks noChangeArrowheads="1"/>
          </p:cNvSpPr>
          <p:nvPr/>
        </p:nvSpPr>
        <p:spPr bwMode="auto">
          <a:xfrm>
            <a:off x="2625978" y="1420208"/>
            <a:ext cx="4229100" cy="923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6" tIns="45718" rIns="91436" bIns="4571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5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ĐẠO ĐỨC 1</a:t>
            </a:r>
            <a:endParaRPr lang="vi-VN" sz="5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4" name="Picture 13" descr="bluline[1]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876300"/>
            <a:ext cx="9144000" cy="76200"/>
          </a:xfrm>
        </p:spPr>
      </p:pic>
      <p:sp>
        <p:nvSpPr>
          <p:cNvPr id="97" name="AutoShape 18"/>
          <p:cNvSpPr>
            <a:spLocks noChangeArrowheads="1"/>
          </p:cNvSpPr>
          <p:nvPr/>
        </p:nvSpPr>
        <p:spPr bwMode="auto">
          <a:xfrm>
            <a:off x="0" y="952500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116" name="Line 44"/>
          <p:cNvSpPr>
            <a:spLocks noChangeShapeType="1"/>
          </p:cNvSpPr>
          <p:nvPr/>
        </p:nvSpPr>
        <p:spPr bwMode="auto">
          <a:xfrm>
            <a:off x="0" y="1257300"/>
            <a:ext cx="9144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117" name="Line 45"/>
          <p:cNvSpPr>
            <a:spLocks noChangeShapeType="1"/>
          </p:cNvSpPr>
          <p:nvPr/>
        </p:nvSpPr>
        <p:spPr bwMode="auto">
          <a:xfrm>
            <a:off x="0" y="1304925"/>
            <a:ext cx="9144000" cy="0"/>
          </a:xfrm>
          <a:prstGeom prst="line">
            <a:avLst/>
          </a:prstGeom>
          <a:noFill/>
          <a:ln w="28575" cap="rnd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159" name="AutoShape 18"/>
          <p:cNvSpPr>
            <a:spLocks noChangeArrowheads="1"/>
          </p:cNvSpPr>
          <p:nvPr/>
        </p:nvSpPr>
        <p:spPr bwMode="auto">
          <a:xfrm>
            <a:off x="0" y="1030240"/>
            <a:ext cx="171450" cy="1905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178" name="Line 44"/>
          <p:cNvSpPr>
            <a:spLocks noChangeShapeType="1"/>
          </p:cNvSpPr>
          <p:nvPr/>
        </p:nvSpPr>
        <p:spPr bwMode="auto">
          <a:xfrm>
            <a:off x="0" y="1284240"/>
            <a:ext cx="6858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179" name="Line 45"/>
          <p:cNvSpPr>
            <a:spLocks noChangeShapeType="1"/>
          </p:cNvSpPr>
          <p:nvPr/>
        </p:nvSpPr>
        <p:spPr bwMode="auto">
          <a:xfrm>
            <a:off x="0" y="1323928"/>
            <a:ext cx="6858000" cy="0"/>
          </a:xfrm>
          <a:prstGeom prst="line">
            <a:avLst/>
          </a:prstGeom>
          <a:noFill/>
          <a:ln w="28575" cap="rnd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63" name="AutoShape 3"/>
          <p:cNvSpPr>
            <a:spLocks noChangeArrowheads="1"/>
          </p:cNvSpPr>
          <p:nvPr/>
        </p:nvSpPr>
        <p:spPr bwMode="auto">
          <a:xfrm>
            <a:off x="25402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4" name="AutoShape 4"/>
          <p:cNvSpPr>
            <a:spLocks noChangeArrowheads="1"/>
          </p:cNvSpPr>
          <p:nvPr/>
        </p:nvSpPr>
        <p:spPr bwMode="auto">
          <a:xfrm>
            <a:off x="419760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5" name="AutoShape 5"/>
          <p:cNvSpPr>
            <a:spLocks noChangeArrowheads="1"/>
          </p:cNvSpPr>
          <p:nvPr/>
        </p:nvSpPr>
        <p:spPr bwMode="auto">
          <a:xfrm>
            <a:off x="31117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6" name="AutoShape 6"/>
          <p:cNvSpPr>
            <a:spLocks noChangeArrowheads="1"/>
          </p:cNvSpPr>
          <p:nvPr/>
        </p:nvSpPr>
        <p:spPr bwMode="auto">
          <a:xfrm>
            <a:off x="476910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7" name="AutoShape 7"/>
          <p:cNvSpPr>
            <a:spLocks noChangeArrowheads="1"/>
          </p:cNvSpPr>
          <p:nvPr/>
        </p:nvSpPr>
        <p:spPr bwMode="auto">
          <a:xfrm>
            <a:off x="36832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8" name="AutoShape 8"/>
          <p:cNvSpPr>
            <a:spLocks noChangeArrowheads="1"/>
          </p:cNvSpPr>
          <p:nvPr/>
        </p:nvSpPr>
        <p:spPr bwMode="auto">
          <a:xfrm>
            <a:off x="53977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9" name="AutoShape 9"/>
          <p:cNvSpPr>
            <a:spLocks noChangeArrowheads="1"/>
          </p:cNvSpPr>
          <p:nvPr/>
        </p:nvSpPr>
        <p:spPr bwMode="auto">
          <a:xfrm>
            <a:off x="59692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70" name="AutoShape 10"/>
          <p:cNvSpPr>
            <a:spLocks noChangeArrowheads="1"/>
          </p:cNvSpPr>
          <p:nvPr/>
        </p:nvSpPr>
        <p:spPr bwMode="auto">
          <a:xfrm>
            <a:off x="65407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71" name="Line 48"/>
          <p:cNvSpPr>
            <a:spLocks noChangeShapeType="1"/>
          </p:cNvSpPr>
          <p:nvPr/>
        </p:nvSpPr>
        <p:spPr bwMode="auto">
          <a:xfrm>
            <a:off x="27688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2" name="Line 49"/>
          <p:cNvSpPr>
            <a:spLocks noChangeShapeType="1"/>
          </p:cNvSpPr>
          <p:nvPr/>
        </p:nvSpPr>
        <p:spPr bwMode="auto">
          <a:xfrm>
            <a:off x="33403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3" name="Line 50"/>
          <p:cNvSpPr>
            <a:spLocks noChangeShapeType="1"/>
          </p:cNvSpPr>
          <p:nvPr/>
        </p:nvSpPr>
        <p:spPr bwMode="auto">
          <a:xfrm>
            <a:off x="385470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4" name="Line 51"/>
          <p:cNvSpPr>
            <a:spLocks noChangeShapeType="1"/>
          </p:cNvSpPr>
          <p:nvPr/>
        </p:nvSpPr>
        <p:spPr bwMode="auto">
          <a:xfrm>
            <a:off x="442620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5" name="Line 52"/>
          <p:cNvSpPr>
            <a:spLocks noChangeShapeType="1"/>
          </p:cNvSpPr>
          <p:nvPr/>
        </p:nvSpPr>
        <p:spPr bwMode="auto">
          <a:xfrm>
            <a:off x="499770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6" name="Line 53"/>
          <p:cNvSpPr>
            <a:spLocks noChangeShapeType="1"/>
          </p:cNvSpPr>
          <p:nvPr/>
        </p:nvSpPr>
        <p:spPr bwMode="auto">
          <a:xfrm>
            <a:off x="56263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7" name="Line 54"/>
          <p:cNvSpPr>
            <a:spLocks noChangeShapeType="1"/>
          </p:cNvSpPr>
          <p:nvPr/>
        </p:nvSpPr>
        <p:spPr bwMode="auto">
          <a:xfrm>
            <a:off x="61978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113" name="AutoShape 76"/>
          <p:cNvSpPr>
            <a:spLocks noChangeArrowheads="1"/>
          </p:cNvSpPr>
          <p:nvPr/>
        </p:nvSpPr>
        <p:spPr bwMode="auto">
          <a:xfrm>
            <a:off x="5070198" y="2970174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4" name="AutoShape 77"/>
          <p:cNvSpPr>
            <a:spLocks noChangeArrowheads="1"/>
          </p:cNvSpPr>
          <p:nvPr/>
        </p:nvSpPr>
        <p:spPr bwMode="auto">
          <a:xfrm>
            <a:off x="4612998" y="2970174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5" name="AutoShape 78"/>
          <p:cNvSpPr>
            <a:spLocks noChangeArrowheads="1"/>
          </p:cNvSpPr>
          <p:nvPr/>
        </p:nvSpPr>
        <p:spPr bwMode="auto">
          <a:xfrm>
            <a:off x="2895323" y="2970174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8" name="AutoShape 79"/>
          <p:cNvSpPr>
            <a:spLocks noChangeArrowheads="1"/>
          </p:cNvSpPr>
          <p:nvPr/>
        </p:nvSpPr>
        <p:spPr bwMode="auto">
          <a:xfrm>
            <a:off x="3317598" y="2970174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9" name="AutoShape 80"/>
          <p:cNvSpPr>
            <a:spLocks noChangeArrowheads="1"/>
          </p:cNvSpPr>
          <p:nvPr/>
        </p:nvSpPr>
        <p:spPr bwMode="auto">
          <a:xfrm>
            <a:off x="3698598" y="2970174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0" name="AutoShape 81"/>
          <p:cNvSpPr>
            <a:spLocks noChangeArrowheads="1"/>
          </p:cNvSpPr>
          <p:nvPr/>
        </p:nvSpPr>
        <p:spPr bwMode="auto">
          <a:xfrm>
            <a:off x="4155798" y="2970174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1" name="AutoShape 82"/>
          <p:cNvSpPr>
            <a:spLocks noChangeArrowheads="1"/>
          </p:cNvSpPr>
          <p:nvPr/>
        </p:nvSpPr>
        <p:spPr bwMode="auto">
          <a:xfrm>
            <a:off x="5984598" y="2970174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2" name="AutoShape 83"/>
          <p:cNvSpPr>
            <a:spLocks noChangeArrowheads="1"/>
          </p:cNvSpPr>
          <p:nvPr/>
        </p:nvSpPr>
        <p:spPr bwMode="auto">
          <a:xfrm>
            <a:off x="6441798" y="2970174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" name="Oval 84"/>
          <p:cNvSpPr>
            <a:spLocks noChangeArrowheads="1"/>
          </p:cNvSpPr>
          <p:nvPr/>
        </p:nvSpPr>
        <p:spPr bwMode="auto">
          <a:xfrm>
            <a:off x="3165198" y="3046374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4" name="Oval 85"/>
          <p:cNvSpPr>
            <a:spLocks noChangeArrowheads="1"/>
          </p:cNvSpPr>
          <p:nvPr/>
        </p:nvSpPr>
        <p:spPr bwMode="auto">
          <a:xfrm>
            <a:off x="3546198" y="3046374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5" name="Oval 86"/>
          <p:cNvSpPr>
            <a:spLocks noChangeArrowheads="1"/>
          </p:cNvSpPr>
          <p:nvPr/>
        </p:nvSpPr>
        <p:spPr bwMode="auto">
          <a:xfrm>
            <a:off x="4003398" y="3046374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6" name="Oval 87"/>
          <p:cNvSpPr>
            <a:spLocks noChangeArrowheads="1"/>
          </p:cNvSpPr>
          <p:nvPr/>
        </p:nvSpPr>
        <p:spPr bwMode="auto">
          <a:xfrm>
            <a:off x="4460598" y="3046374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7" name="Oval 88"/>
          <p:cNvSpPr>
            <a:spLocks noChangeArrowheads="1"/>
          </p:cNvSpPr>
          <p:nvPr/>
        </p:nvSpPr>
        <p:spPr bwMode="auto">
          <a:xfrm>
            <a:off x="4917798" y="3046374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8" name="Oval 89"/>
          <p:cNvSpPr>
            <a:spLocks noChangeArrowheads="1"/>
          </p:cNvSpPr>
          <p:nvPr/>
        </p:nvSpPr>
        <p:spPr bwMode="auto">
          <a:xfrm>
            <a:off x="5374998" y="3046374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9" name="Oval 90"/>
          <p:cNvSpPr>
            <a:spLocks noChangeArrowheads="1"/>
          </p:cNvSpPr>
          <p:nvPr/>
        </p:nvSpPr>
        <p:spPr bwMode="auto">
          <a:xfrm>
            <a:off x="5832198" y="3046374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30" name="Oval 91"/>
          <p:cNvSpPr>
            <a:spLocks noChangeArrowheads="1"/>
          </p:cNvSpPr>
          <p:nvPr/>
        </p:nvSpPr>
        <p:spPr bwMode="auto">
          <a:xfrm>
            <a:off x="6289398" y="3046374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31" name="AutoShape 97"/>
          <p:cNvSpPr>
            <a:spLocks noChangeArrowheads="1"/>
          </p:cNvSpPr>
          <p:nvPr/>
        </p:nvSpPr>
        <p:spPr bwMode="auto">
          <a:xfrm>
            <a:off x="5527398" y="2970174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0" name="AutoShape 16"/>
          <p:cNvSpPr>
            <a:spLocks noChangeArrowheads="1"/>
          </p:cNvSpPr>
          <p:nvPr/>
        </p:nvSpPr>
        <p:spPr bwMode="auto">
          <a:xfrm>
            <a:off x="2209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1" name="AutoShape 17"/>
          <p:cNvSpPr>
            <a:spLocks noChangeArrowheads="1"/>
          </p:cNvSpPr>
          <p:nvPr/>
        </p:nvSpPr>
        <p:spPr bwMode="auto">
          <a:xfrm>
            <a:off x="1752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2" name="AutoShape 18"/>
          <p:cNvSpPr>
            <a:spLocks noChangeArrowheads="1"/>
          </p:cNvSpPr>
          <p:nvPr/>
        </p:nvSpPr>
        <p:spPr bwMode="auto">
          <a:xfrm>
            <a:off x="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3" name="AutoShape 19"/>
          <p:cNvSpPr>
            <a:spLocks noChangeArrowheads="1"/>
          </p:cNvSpPr>
          <p:nvPr/>
        </p:nvSpPr>
        <p:spPr bwMode="auto">
          <a:xfrm>
            <a:off x="381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4" name="AutoShape 20"/>
          <p:cNvSpPr>
            <a:spLocks noChangeArrowheads="1"/>
          </p:cNvSpPr>
          <p:nvPr/>
        </p:nvSpPr>
        <p:spPr bwMode="auto">
          <a:xfrm>
            <a:off x="762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5" name="AutoShape 21"/>
          <p:cNvSpPr>
            <a:spLocks noChangeArrowheads="1"/>
          </p:cNvSpPr>
          <p:nvPr/>
        </p:nvSpPr>
        <p:spPr bwMode="auto">
          <a:xfrm>
            <a:off x="1219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6" name="AutoShape 26"/>
          <p:cNvSpPr>
            <a:spLocks noChangeArrowheads="1"/>
          </p:cNvSpPr>
          <p:nvPr/>
        </p:nvSpPr>
        <p:spPr bwMode="auto">
          <a:xfrm>
            <a:off x="4876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" name="AutoShape 27"/>
          <p:cNvSpPr>
            <a:spLocks noChangeArrowheads="1"/>
          </p:cNvSpPr>
          <p:nvPr/>
        </p:nvSpPr>
        <p:spPr bwMode="auto">
          <a:xfrm>
            <a:off x="4419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8" name="AutoShape 28"/>
          <p:cNvSpPr>
            <a:spLocks noChangeArrowheads="1"/>
          </p:cNvSpPr>
          <p:nvPr/>
        </p:nvSpPr>
        <p:spPr bwMode="auto">
          <a:xfrm>
            <a:off x="2667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9" name="AutoShape 29"/>
          <p:cNvSpPr>
            <a:spLocks noChangeArrowheads="1"/>
          </p:cNvSpPr>
          <p:nvPr/>
        </p:nvSpPr>
        <p:spPr bwMode="auto">
          <a:xfrm>
            <a:off x="3048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0" name="AutoShape 30"/>
          <p:cNvSpPr>
            <a:spLocks noChangeArrowheads="1"/>
          </p:cNvSpPr>
          <p:nvPr/>
        </p:nvSpPr>
        <p:spPr bwMode="auto">
          <a:xfrm>
            <a:off x="3429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1" name="AutoShape 31"/>
          <p:cNvSpPr>
            <a:spLocks noChangeArrowheads="1"/>
          </p:cNvSpPr>
          <p:nvPr/>
        </p:nvSpPr>
        <p:spPr bwMode="auto">
          <a:xfrm>
            <a:off x="3886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2" name="AutoShape 32"/>
          <p:cNvSpPr>
            <a:spLocks noChangeArrowheads="1"/>
          </p:cNvSpPr>
          <p:nvPr/>
        </p:nvSpPr>
        <p:spPr bwMode="auto">
          <a:xfrm>
            <a:off x="7543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3" name="AutoShape 33"/>
          <p:cNvSpPr>
            <a:spLocks noChangeArrowheads="1"/>
          </p:cNvSpPr>
          <p:nvPr/>
        </p:nvSpPr>
        <p:spPr bwMode="auto">
          <a:xfrm>
            <a:off x="7086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4" name="AutoShape 34"/>
          <p:cNvSpPr>
            <a:spLocks noChangeArrowheads="1"/>
          </p:cNvSpPr>
          <p:nvPr/>
        </p:nvSpPr>
        <p:spPr bwMode="auto">
          <a:xfrm>
            <a:off x="5334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5" name="AutoShape 35"/>
          <p:cNvSpPr>
            <a:spLocks noChangeArrowheads="1"/>
          </p:cNvSpPr>
          <p:nvPr/>
        </p:nvSpPr>
        <p:spPr bwMode="auto">
          <a:xfrm>
            <a:off x="5715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6" name="AutoShape 36"/>
          <p:cNvSpPr>
            <a:spLocks noChangeArrowheads="1"/>
          </p:cNvSpPr>
          <p:nvPr/>
        </p:nvSpPr>
        <p:spPr bwMode="auto">
          <a:xfrm>
            <a:off x="6096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" name="AutoShape 37"/>
          <p:cNvSpPr>
            <a:spLocks noChangeArrowheads="1"/>
          </p:cNvSpPr>
          <p:nvPr/>
        </p:nvSpPr>
        <p:spPr bwMode="auto">
          <a:xfrm>
            <a:off x="6553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8" name="AutoShape 38"/>
          <p:cNvSpPr>
            <a:spLocks noChangeArrowheads="1"/>
          </p:cNvSpPr>
          <p:nvPr/>
        </p:nvSpPr>
        <p:spPr bwMode="auto">
          <a:xfrm>
            <a:off x="8001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9" name="AutoShape 39"/>
          <p:cNvSpPr>
            <a:spLocks noChangeArrowheads="1"/>
          </p:cNvSpPr>
          <p:nvPr/>
        </p:nvSpPr>
        <p:spPr bwMode="auto">
          <a:xfrm>
            <a:off x="8382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0" name="AutoShape 40"/>
          <p:cNvSpPr>
            <a:spLocks noChangeArrowheads="1"/>
          </p:cNvSpPr>
          <p:nvPr/>
        </p:nvSpPr>
        <p:spPr bwMode="auto">
          <a:xfrm>
            <a:off x="8763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1" name="Line 44"/>
          <p:cNvSpPr>
            <a:spLocks noChangeShapeType="1"/>
          </p:cNvSpPr>
          <p:nvPr/>
        </p:nvSpPr>
        <p:spPr bwMode="auto">
          <a:xfrm>
            <a:off x="0" y="1265322"/>
            <a:ext cx="9144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12" name="Line 45"/>
          <p:cNvSpPr>
            <a:spLocks noChangeShapeType="1"/>
          </p:cNvSpPr>
          <p:nvPr/>
        </p:nvSpPr>
        <p:spPr bwMode="auto">
          <a:xfrm>
            <a:off x="0" y="1312947"/>
            <a:ext cx="9144000" cy="0"/>
          </a:xfrm>
          <a:prstGeom prst="line">
            <a:avLst/>
          </a:prstGeom>
          <a:noFill/>
          <a:ln w="28575" cap="rnd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13" name="Oval 55"/>
          <p:cNvSpPr>
            <a:spLocks noChangeArrowheads="1"/>
          </p:cNvSpPr>
          <p:nvPr/>
        </p:nvSpPr>
        <p:spPr bwMode="auto">
          <a:xfrm>
            <a:off x="654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4" name="Oval 56"/>
          <p:cNvSpPr>
            <a:spLocks noChangeArrowheads="1"/>
          </p:cNvSpPr>
          <p:nvPr/>
        </p:nvSpPr>
        <p:spPr bwMode="auto">
          <a:xfrm>
            <a:off x="1066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5" name="Oval 57"/>
          <p:cNvSpPr>
            <a:spLocks noChangeArrowheads="1"/>
          </p:cNvSpPr>
          <p:nvPr/>
        </p:nvSpPr>
        <p:spPr bwMode="auto">
          <a:xfrm>
            <a:off x="1524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6" name="Oval 58"/>
          <p:cNvSpPr>
            <a:spLocks noChangeArrowheads="1"/>
          </p:cNvSpPr>
          <p:nvPr/>
        </p:nvSpPr>
        <p:spPr bwMode="auto">
          <a:xfrm>
            <a:off x="2057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7" name="Oval 59"/>
          <p:cNvSpPr>
            <a:spLocks noChangeArrowheads="1"/>
          </p:cNvSpPr>
          <p:nvPr/>
        </p:nvSpPr>
        <p:spPr bwMode="auto">
          <a:xfrm>
            <a:off x="2514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8" name="Oval 60"/>
          <p:cNvSpPr>
            <a:spLocks noChangeArrowheads="1"/>
          </p:cNvSpPr>
          <p:nvPr/>
        </p:nvSpPr>
        <p:spPr bwMode="auto">
          <a:xfrm>
            <a:off x="2895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9" name="Oval 61"/>
          <p:cNvSpPr>
            <a:spLocks noChangeArrowheads="1"/>
          </p:cNvSpPr>
          <p:nvPr/>
        </p:nvSpPr>
        <p:spPr bwMode="auto">
          <a:xfrm>
            <a:off x="3292475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0" name="Oval 62"/>
          <p:cNvSpPr>
            <a:spLocks noChangeArrowheads="1"/>
          </p:cNvSpPr>
          <p:nvPr/>
        </p:nvSpPr>
        <p:spPr bwMode="auto">
          <a:xfrm>
            <a:off x="3733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1" name="Oval 63"/>
          <p:cNvSpPr>
            <a:spLocks noChangeArrowheads="1"/>
          </p:cNvSpPr>
          <p:nvPr/>
        </p:nvSpPr>
        <p:spPr bwMode="auto">
          <a:xfrm>
            <a:off x="4191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2" name="Oval 64"/>
          <p:cNvSpPr>
            <a:spLocks noChangeArrowheads="1"/>
          </p:cNvSpPr>
          <p:nvPr/>
        </p:nvSpPr>
        <p:spPr bwMode="auto">
          <a:xfrm>
            <a:off x="4724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3" name="Oval 65"/>
          <p:cNvSpPr>
            <a:spLocks noChangeArrowheads="1"/>
          </p:cNvSpPr>
          <p:nvPr/>
        </p:nvSpPr>
        <p:spPr bwMode="auto">
          <a:xfrm>
            <a:off x="5181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4" name="Oval 66"/>
          <p:cNvSpPr>
            <a:spLocks noChangeArrowheads="1"/>
          </p:cNvSpPr>
          <p:nvPr/>
        </p:nvSpPr>
        <p:spPr bwMode="auto">
          <a:xfrm>
            <a:off x="5607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5" name="Oval 67"/>
          <p:cNvSpPr>
            <a:spLocks noChangeArrowheads="1"/>
          </p:cNvSpPr>
          <p:nvPr/>
        </p:nvSpPr>
        <p:spPr bwMode="auto">
          <a:xfrm>
            <a:off x="59753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6" name="Oval 68"/>
          <p:cNvSpPr>
            <a:spLocks noChangeArrowheads="1"/>
          </p:cNvSpPr>
          <p:nvPr/>
        </p:nvSpPr>
        <p:spPr bwMode="auto">
          <a:xfrm>
            <a:off x="6400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7" name="Oval 69"/>
          <p:cNvSpPr>
            <a:spLocks noChangeArrowheads="1"/>
          </p:cNvSpPr>
          <p:nvPr/>
        </p:nvSpPr>
        <p:spPr bwMode="auto">
          <a:xfrm>
            <a:off x="6858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8" name="Oval 70"/>
          <p:cNvSpPr>
            <a:spLocks noChangeArrowheads="1"/>
          </p:cNvSpPr>
          <p:nvPr/>
        </p:nvSpPr>
        <p:spPr bwMode="auto">
          <a:xfrm>
            <a:off x="7391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9" name="Oval 71"/>
          <p:cNvSpPr>
            <a:spLocks noChangeArrowheads="1"/>
          </p:cNvSpPr>
          <p:nvPr/>
        </p:nvSpPr>
        <p:spPr bwMode="auto">
          <a:xfrm>
            <a:off x="7848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0" name="Oval 72"/>
          <p:cNvSpPr>
            <a:spLocks noChangeArrowheads="1"/>
          </p:cNvSpPr>
          <p:nvPr/>
        </p:nvSpPr>
        <p:spPr bwMode="auto">
          <a:xfrm>
            <a:off x="8274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1" name="Oval 73"/>
          <p:cNvSpPr>
            <a:spLocks noChangeArrowheads="1"/>
          </p:cNvSpPr>
          <p:nvPr/>
        </p:nvSpPr>
        <p:spPr bwMode="auto">
          <a:xfrm>
            <a:off x="8655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2" name="Oval 74"/>
          <p:cNvSpPr>
            <a:spLocks noChangeArrowheads="1"/>
          </p:cNvSpPr>
          <p:nvPr/>
        </p:nvSpPr>
        <p:spPr bwMode="auto">
          <a:xfrm>
            <a:off x="8991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3" name="Oval 75"/>
          <p:cNvSpPr>
            <a:spLocks noChangeArrowheads="1"/>
          </p:cNvSpPr>
          <p:nvPr/>
        </p:nvSpPr>
        <p:spPr bwMode="auto">
          <a:xfrm>
            <a:off x="2603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6016" y="3399155"/>
            <a:ext cx="3231873" cy="19146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1624196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861454" y="1689806"/>
            <a:ext cx="5907314" cy="2514689"/>
          </a:xfrm>
          <a:prstGeom prst="roundRect">
            <a:avLst/>
          </a:prstGeom>
          <a:solidFill>
            <a:srgbClr val="0066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Line 12"/>
          <p:cNvSpPr>
            <a:spLocks noChangeShapeType="1"/>
          </p:cNvSpPr>
          <p:nvPr/>
        </p:nvSpPr>
        <p:spPr bwMode="auto">
          <a:xfrm>
            <a:off x="0" y="82550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34" y="12700"/>
            <a:ext cx="2144409" cy="81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07896" y="984804"/>
            <a:ext cx="38852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c. </a:t>
            </a:r>
            <a:r>
              <a:rPr lang="en-US" sz="2800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Tự</a:t>
            </a:r>
            <a:r>
              <a:rPr lang="en-US" sz="28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liên</a:t>
            </a:r>
            <a:r>
              <a:rPr lang="en-US" sz="28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hệ</a:t>
            </a:r>
            <a:r>
              <a:rPr lang="en-US" sz="28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:</a:t>
            </a:r>
            <a:endParaRPr lang="en-US" sz="28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861454" y="1824383"/>
            <a:ext cx="5522687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50000"/>
              </a:lnSpc>
              <a:buFontTx/>
              <a:buChar char="-"/>
            </a:pPr>
            <a:r>
              <a:rPr lang="en-US" sz="28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Em</a:t>
            </a:r>
            <a:r>
              <a:rPr lang="en-US" sz="28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đã</a:t>
            </a:r>
            <a:r>
              <a:rPr lang="en-US" sz="28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làm</a:t>
            </a:r>
            <a:r>
              <a:rPr lang="en-US" sz="28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gì</a:t>
            </a:r>
            <a:r>
              <a:rPr lang="en-US" sz="28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để</a:t>
            </a:r>
            <a:r>
              <a:rPr lang="en-US" sz="28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thể</a:t>
            </a:r>
            <a:r>
              <a:rPr lang="en-US" sz="28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hiện</a:t>
            </a:r>
            <a:r>
              <a:rPr lang="en-US" sz="28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sự</a:t>
            </a:r>
            <a:r>
              <a:rPr lang="en-US" sz="28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quan</a:t>
            </a:r>
            <a:r>
              <a:rPr lang="en-US" sz="28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tâm</a:t>
            </a:r>
            <a:r>
              <a:rPr lang="en-US" sz="28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chăm</a:t>
            </a:r>
            <a:r>
              <a:rPr lang="en-US" sz="28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sóc</a:t>
            </a:r>
            <a:r>
              <a:rPr lang="en-US" sz="28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anh</a:t>
            </a:r>
            <a:r>
              <a:rPr lang="en-US" sz="28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chị</a:t>
            </a:r>
            <a:r>
              <a:rPr lang="en-US" sz="28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em</a:t>
            </a:r>
            <a:r>
              <a:rPr lang="en-US" sz="28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trong</a:t>
            </a:r>
            <a:r>
              <a:rPr lang="en-US" sz="28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gia</a:t>
            </a:r>
            <a:r>
              <a:rPr lang="en-US" sz="28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đình</a:t>
            </a:r>
            <a:r>
              <a:rPr lang="en-US" sz="28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.</a:t>
            </a:r>
            <a:endParaRPr lang="en-US" sz="2800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180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 descr="D:\Dao Duc 1 moi\Package - Lesson\Data\image_paste_20071010093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590"/>
            <a:ext cx="2133600" cy="619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Line 12"/>
          <p:cNvSpPr>
            <a:spLocks noChangeShapeType="1"/>
          </p:cNvSpPr>
          <p:nvPr/>
        </p:nvSpPr>
        <p:spPr bwMode="auto">
          <a:xfrm>
            <a:off x="0" y="68036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145143" y="634304"/>
            <a:ext cx="3541486" cy="5778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* </a:t>
            </a:r>
            <a:r>
              <a:rPr lang="en-US" sz="24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Cùng</a:t>
            </a:r>
            <a:r>
              <a:rPr lang="en-US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bạn</a:t>
            </a:r>
            <a:r>
              <a:rPr lang="en-US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thực</a:t>
            </a:r>
            <a:r>
              <a:rPr lang="en-US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hành</a:t>
            </a:r>
            <a:r>
              <a:rPr lang="en-US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: </a:t>
            </a:r>
            <a:endParaRPr lang="en-US" sz="24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9843" y="1280635"/>
            <a:ext cx="3224313" cy="1924667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609600" y="3205302"/>
            <a:ext cx="66910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400" dirty="0" err="1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Chúc</a:t>
            </a:r>
            <a:r>
              <a:rPr lang="en-US" sz="2400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mừng</a:t>
            </a:r>
            <a:r>
              <a:rPr lang="en-US" sz="2400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anh</a:t>
            </a:r>
            <a:r>
              <a:rPr lang="en-US" sz="2400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chị</a:t>
            </a:r>
            <a:r>
              <a:rPr lang="en-US" sz="2400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em</a:t>
            </a:r>
            <a:r>
              <a:rPr lang="en-US" sz="2400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nhận</a:t>
            </a:r>
            <a:r>
              <a:rPr lang="en-US" sz="2400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dịp</a:t>
            </a:r>
            <a:r>
              <a:rPr lang="en-US" sz="2400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sinh</a:t>
            </a:r>
            <a:r>
              <a:rPr lang="en-US" sz="2400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nhật</a:t>
            </a:r>
            <a:r>
              <a:rPr lang="en-US" sz="2400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sz="2400" dirty="0" err="1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Động</a:t>
            </a:r>
            <a:r>
              <a:rPr lang="en-US" sz="2400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viên</a:t>
            </a:r>
            <a:r>
              <a:rPr lang="en-US" sz="2400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, chia </a:t>
            </a:r>
            <a:r>
              <a:rPr lang="en-US" sz="2400" dirty="0" err="1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sẻ</a:t>
            </a:r>
            <a:r>
              <a:rPr lang="en-US" sz="2400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khi</a:t>
            </a:r>
            <a:r>
              <a:rPr lang="en-US" sz="2400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anh</a:t>
            </a:r>
            <a:r>
              <a:rPr lang="en-US" sz="2400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chị</a:t>
            </a:r>
            <a:r>
              <a:rPr lang="en-US" sz="2400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em</a:t>
            </a:r>
            <a:r>
              <a:rPr lang="en-US" sz="2400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ôm</a:t>
            </a:r>
            <a:r>
              <a:rPr lang="en-US" sz="2400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400" dirty="0" err="1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mệt</a:t>
            </a:r>
            <a:r>
              <a:rPr lang="en-US" sz="2400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. </a:t>
            </a:r>
            <a:endParaRPr lang="en-US" sz="2400" dirty="0">
              <a:solidFill>
                <a:srgbClr val="008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95942" y="4036299"/>
            <a:ext cx="8752114" cy="16858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 typeface="Arial" charset="0"/>
              <a:buChar char="•"/>
            </a:pPr>
            <a:r>
              <a:rPr lang="en-US" sz="2400" dirty="0" err="1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Thực</a:t>
            </a:r>
            <a:r>
              <a:rPr lang="en-US" sz="2400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hiện</a:t>
            </a:r>
            <a:r>
              <a:rPr lang="en-US" sz="2400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quan</a:t>
            </a:r>
            <a:r>
              <a:rPr lang="en-US" sz="2400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tâm</a:t>
            </a:r>
            <a:r>
              <a:rPr lang="en-US" sz="2400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400" dirty="0" err="1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chăm</a:t>
            </a:r>
            <a:r>
              <a:rPr lang="en-US" sz="2400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sóc</a:t>
            </a:r>
            <a:r>
              <a:rPr lang="en-US" sz="2400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anh</a:t>
            </a:r>
            <a:r>
              <a:rPr lang="en-US" sz="2400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chị</a:t>
            </a:r>
            <a:r>
              <a:rPr lang="en-US" sz="2400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em</a:t>
            </a:r>
            <a:r>
              <a:rPr lang="en-US" sz="2400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bằng</a:t>
            </a:r>
            <a:r>
              <a:rPr lang="en-US" sz="2400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những</a:t>
            </a:r>
            <a:r>
              <a:rPr lang="en-US" sz="2400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việc</a:t>
            </a:r>
            <a:r>
              <a:rPr lang="en-US" sz="2400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làm</a:t>
            </a:r>
            <a:r>
              <a:rPr lang="en-US" sz="2400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phù</a:t>
            </a:r>
            <a:r>
              <a:rPr lang="en-US" sz="2400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hợp</a:t>
            </a:r>
            <a:r>
              <a:rPr lang="en-US" sz="2400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. </a:t>
            </a:r>
          </a:p>
          <a:p>
            <a:pPr marL="342900" indent="-342900" algn="just">
              <a:lnSpc>
                <a:spcPct val="150000"/>
              </a:lnSpc>
              <a:buFont typeface="Arial" charset="0"/>
              <a:buChar char="•"/>
            </a:pPr>
            <a:r>
              <a:rPr lang="en-US" sz="2400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Chia </a:t>
            </a:r>
            <a:r>
              <a:rPr lang="en-US" sz="2400" dirty="0" err="1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sẻ</a:t>
            </a:r>
            <a:r>
              <a:rPr lang="en-US" sz="2400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việc</a:t>
            </a:r>
            <a:r>
              <a:rPr lang="en-US" sz="2400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nhà</a:t>
            </a:r>
            <a:r>
              <a:rPr lang="en-US" sz="2400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với</a:t>
            </a:r>
            <a:r>
              <a:rPr lang="en-US" sz="2400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anh</a:t>
            </a:r>
            <a:r>
              <a:rPr lang="en-US" sz="2400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chị</a:t>
            </a:r>
            <a:r>
              <a:rPr lang="en-US" sz="2400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em</a:t>
            </a:r>
            <a:r>
              <a:rPr lang="en-US" sz="2400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.</a:t>
            </a:r>
            <a:endParaRPr lang="en-US" sz="2400" dirty="0">
              <a:solidFill>
                <a:srgbClr val="008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619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0744" y="3881293"/>
            <a:ext cx="1833705" cy="1833705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192769" y="157928"/>
            <a:ext cx="8540137" cy="3723367"/>
            <a:chOff x="163741" y="253547"/>
            <a:chExt cx="8540137" cy="2475140"/>
          </a:xfrm>
        </p:grpSpPr>
        <p:grpSp>
          <p:nvGrpSpPr>
            <p:cNvPr id="3" name="Group 2"/>
            <p:cNvGrpSpPr/>
            <p:nvPr/>
          </p:nvGrpSpPr>
          <p:grpSpPr>
            <a:xfrm>
              <a:off x="163741" y="253547"/>
              <a:ext cx="8540137" cy="2475140"/>
              <a:chOff x="163741" y="253547"/>
              <a:chExt cx="8540137" cy="2475140"/>
            </a:xfrm>
          </p:grpSpPr>
          <p:pic>
            <p:nvPicPr>
              <p:cNvPr id="10242" name="Picture 2" descr="D:\Dao Duc 1 moi\Package - Lesson\Data\image_paste_200710101007.jpg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3741" y="253547"/>
                <a:ext cx="8540137" cy="247514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50" name="Picture 2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81841" y="1253217"/>
                <a:ext cx="1782160" cy="5030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7" name="Picture 2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71155" y="1253217"/>
                <a:ext cx="1661886" cy="46445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8" name="Picture 2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533041" y="1253217"/>
                <a:ext cx="1782160" cy="5030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9" name="Picture 2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86012" y="1671637"/>
                <a:ext cx="1782160" cy="5030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0" name="Picture 2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47590" y="1780495"/>
                <a:ext cx="1782160" cy="5030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1" name="Picture 2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15236" y="1797501"/>
                <a:ext cx="1782160" cy="5030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2" name="Picture 2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366065" y="1756229"/>
                <a:ext cx="1782160" cy="5030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4" name="TextBox 3"/>
            <p:cNvSpPr txBox="1"/>
            <p:nvPr/>
          </p:nvSpPr>
          <p:spPr>
            <a:xfrm>
              <a:off x="2652973" y="1193940"/>
              <a:ext cx="4818743" cy="12071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dirty="0" err="1" smtClean="0">
                  <a:latin typeface="Arial" pitchFamily="34" charset="0"/>
                  <a:cs typeface="Arial" pitchFamily="34" charset="0"/>
                </a:rPr>
                <a:t>Anh</a:t>
              </a:r>
              <a:r>
                <a:rPr lang="en-US" sz="2800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800" dirty="0" err="1" smtClean="0">
                  <a:latin typeface="Arial" pitchFamily="34" charset="0"/>
                  <a:cs typeface="Arial" pitchFamily="34" charset="0"/>
                </a:rPr>
                <a:t>chị</a:t>
              </a:r>
              <a:r>
                <a:rPr lang="en-US" sz="2800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800" dirty="0" err="1" smtClean="0">
                  <a:latin typeface="Arial" pitchFamily="34" charset="0"/>
                  <a:cs typeface="Arial" pitchFamily="34" charset="0"/>
                </a:rPr>
                <a:t>em</a:t>
              </a:r>
              <a:r>
                <a:rPr lang="en-US" sz="2800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800" dirty="0" err="1" smtClean="0">
                  <a:latin typeface="Arial" pitchFamily="34" charset="0"/>
                  <a:cs typeface="Arial" pitchFamily="34" charset="0"/>
                </a:rPr>
                <a:t>hòa</a:t>
              </a:r>
              <a:r>
                <a:rPr lang="en-US" sz="2800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800" dirty="0" err="1" smtClean="0">
                  <a:latin typeface="Arial" pitchFamily="34" charset="0"/>
                  <a:cs typeface="Arial" pitchFamily="34" charset="0"/>
                </a:rPr>
                <a:t>thuận</a:t>
              </a:r>
              <a:endParaRPr lang="en-US" sz="2800" dirty="0" smtClean="0">
                <a:latin typeface="Arial" pitchFamily="34" charset="0"/>
                <a:cs typeface="Arial" pitchFamily="34" charset="0"/>
              </a:endParaRPr>
            </a:p>
            <a:p>
              <a:pPr algn="just"/>
              <a:r>
                <a:rPr lang="en-US" sz="2800" dirty="0" err="1" smtClean="0">
                  <a:latin typeface="Arial" pitchFamily="34" charset="0"/>
                  <a:cs typeface="Arial" pitchFamily="34" charset="0"/>
                </a:rPr>
                <a:t>Yêu</a:t>
              </a:r>
              <a:r>
                <a:rPr lang="en-US" sz="2800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800" dirty="0" err="1" smtClean="0">
                  <a:latin typeface="Arial" pitchFamily="34" charset="0"/>
                  <a:cs typeface="Arial" pitchFamily="34" charset="0"/>
                </a:rPr>
                <a:t>thương</a:t>
              </a:r>
              <a:r>
                <a:rPr lang="en-US" sz="2800" dirty="0" smtClean="0">
                  <a:latin typeface="Arial" pitchFamily="34" charset="0"/>
                  <a:cs typeface="Arial" pitchFamily="34" charset="0"/>
                </a:rPr>
                <a:t>, </a:t>
              </a:r>
              <a:r>
                <a:rPr lang="en-US" sz="2800" dirty="0" err="1" smtClean="0">
                  <a:latin typeface="Arial" pitchFamily="34" charset="0"/>
                  <a:cs typeface="Arial" pitchFamily="34" charset="0"/>
                </a:rPr>
                <a:t>giúp</a:t>
              </a:r>
              <a:r>
                <a:rPr lang="en-US" sz="2800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800" dirty="0" err="1" smtClean="0">
                  <a:latin typeface="Arial" pitchFamily="34" charset="0"/>
                  <a:cs typeface="Arial" pitchFamily="34" charset="0"/>
                </a:rPr>
                <a:t>đỡ</a:t>
              </a:r>
              <a:r>
                <a:rPr lang="en-US" sz="2800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800" dirty="0" err="1" smtClean="0">
                  <a:latin typeface="Arial" pitchFamily="34" charset="0"/>
                  <a:cs typeface="Arial" pitchFamily="34" charset="0"/>
                </a:rPr>
                <a:t>nhau</a:t>
              </a:r>
              <a:endParaRPr lang="en-US" sz="2800" dirty="0" smtClean="0">
                <a:latin typeface="Arial" pitchFamily="34" charset="0"/>
                <a:cs typeface="Arial" pitchFamily="34" charset="0"/>
              </a:endParaRPr>
            </a:p>
            <a:p>
              <a:pPr algn="just"/>
              <a:r>
                <a:rPr lang="en-US" sz="2800" dirty="0" err="1" smtClean="0">
                  <a:latin typeface="Arial" pitchFamily="34" charset="0"/>
                  <a:cs typeface="Arial" pitchFamily="34" charset="0"/>
                </a:rPr>
                <a:t>Tình</a:t>
              </a:r>
              <a:r>
                <a:rPr lang="en-US" sz="2800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800" dirty="0" err="1" smtClean="0">
                  <a:latin typeface="Arial" pitchFamily="34" charset="0"/>
                  <a:cs typeface="Arial" pitchFamily="34" charset="0"/>
                </a:rPr>
                <a:t>cảm</a:t>
              </a:r>
              <a:r>
                <a:rPr lang="en-US" sz="2800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800" dirty="0" err="1" smtClean="0">
                  <a:latin typeface="Arial" pitchFamily="34" charset="0"/>
                  <a:cs typeface="Arial" pitchFamily="34" charset="0"/>
                </a:rPr>
                <a:t>sẽ</a:t>
              </a:r>
              <a:r>
                <a:rPr lang="en-US" sz="2800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800" dirty="0" err="1" smtClean="0">
                  <a:latin typeface="Arial" pitchFamily="34" charset="0"/>
                  <a:cs typeface="Arial" pitchFamily="34" charset="0"/>
                </a:rPr>
                <a:t>bền</a:t>
              </a:r>
              <a:r>
                <a:rPr lang="en-US" sz="2800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800" dirty="0" err="1" smtClean="0">
                  <a:latin typeface="Arial" pitchFamily="34" charset="0"/>
                  <a:cs typeface="Arial" pitchFamily="34" charset="0"/>
                </a:rPr>
                <a:t>lâu</a:t>
              </a:r>
              <a:endParaRPr lang="en-US" sz="2800" dirty="0" smtClean="0">
                <a:latin typeface="Arial" pitchFamily="34" charset="0"/>
                <a:cs typeface="Arial" pitchFamily="34" charset="0"/>
              </a:endParaRPr>
            </a:p>
            <a:p>
              <a:pPr algn="just"/>
              <a:r>
                <a:rPr lang="en-US" sz="2800" dirty="0" err="1" smtClean="0">
                  <a:latin typeface="Arial" pitchFamily="34" charset="0"/>
                  <a:cs typeface="Arial" pitchFamily="34" charset="0"/>
                </a:rPr>
                <a:t>Gia</a:t>
              </a:r>
              <a:r>
                <a:rPr lang="en-US" sz="2800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800" dirty="0" err="1" smtClean="0">
                  <a:latin typeface="Arial" pitchFamily="34" charset="0"/>
                  <a:cs typeface="Arial" pitchFamily="34" charset="0"/>
                </a:rPr>
                <a:t>đình</a:t>
              </a:r>
              <a:r>
                <a:rPr lang="en-US" sz="2800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800" dirty="0" err="1" smtClean="0">
                  <a:latin typeface="Arial" pitchFamily="34" charset="0"/>
                  <a:cs typeface="Arial" pitchFamily="34" charset="0"/>
                </a:rPr>
                <a:t>thêm</a:t>
              </a:r>
              <a:r>
                <a:rPr lang="en-US" sz="2800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800" dirty="0" err="1" smtClean="0">
                  <a:latin typeface="Arial" pitchFamily="34" charset="0"/>
                  <a:cs typeface="Arial" pitchFamily="34" charset="0"/>
                </a:rPr>
                <a:t>đầm</a:t>
              </a:r>
              <a:r>
                <a:rPr lang="en-US" sz="2800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800" dirty="0" err="1" smtClean="0">
                  <a:latin typeface="Arial" pitchFamily="34" charset="0"/>
                  <a:cs typeface="Arial" pitchFamily="34" charset="0"/>
                </a:rPr>
                <a:t>ấm</a:t>
              </a:r>
              <a:endParaRPr lang="en-US" sz="2800" dirty="0">
                <a:latin typeface="Arial" pitchFamily="34" charset="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28948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5714999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138476" y="-16263"/>
            <a:ext cx="8656889" cy="2220686"/>
            <a:chOff x="94936" y="41793"/>
            <a:chExt cx="8656889" cy="2220686"/>
          </a:xfrm>
        </p:grpSpPr>
        <p:grpSp>
          <p:nvGrpSpPr>
            <p:cNvPr id="9" name="Group 8"/>
            <p:cNvGrpSpPr/>
            <p:nvPr/>
          </p:nvGrpSpPr>
          <p:grpSpPr>
            <a:xfrm>
              <a:off x="94936" y="41793"/>
              <a:ext cx="8656889" cy="2220686"/>
              <a:chOff x="308079" y="1291772"/>
              <a:chExt cx="8656889" cy="2220686"/>
            </a:xfrm>
          </p:grpSpPr>
          <p:pic>
            <p:nvPicPr>
              <p:cNvPr id="10" name="Picture 2" descr="D:\Dao Duc 1 moi\Package - Lesson\Data\image_paste_200709160737.jpg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21939"/>
              <a:stretch/>
            </p:blipFill>
            <p:spPr bwMode="auto">
              <a:xfrm>
                <a:off x="308079" y="1291772"/>
                <a:ext cx="8656889" cy="222068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1" name="Rectangle 10"/>
              <p:cNvSpPr/>
              <p:nvPr/>
            </p:nvSpPr>
            <p:spPr>
              <a:xfrm rot="21416432">
                <a:off x="622709" y="1740839"/>
                <a:ext cx="8076090" cy="1294717"/>
              </a:xfrm>
              <a:prstGeom prst="rect">
                <a:avLst/>
              </a:prstGeom>
              <a:solidFill>
                <a:srgbClr val="FF5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7" name="TextBox 6"/>
            <p:cNvSpPr txBox="1"/>
            <p:nvPr/>
          </p:nvSpPr>
          <p:spPr>
            <a:xfrm rot="21280163">
              <a:off x="1237494" y="323689"/>
              <a:ext cx="6371771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err="1" smtClean="0">
                  <a:solidFill>
                    <a:srgbClr val="FFFF00"/>
                  </a:solidFill>
                  <a:latin typeface="Arial" pitchFamily="34" charset="0"/>
                  <a:cs typeface="Arial" pitchFamily="34" charset="0"/>
                </a:rPr>
                <a:t>Chủ</a:t>
              </a:r>
              <a:r>
                <a:rPr lang="en-US" sz="3200" b="1" dirty="0" smtClean="0">
                  <a:solidFill>
                    <a:srgbClr val="FFFF0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Arial" pitchFamily="34" charset="0"/>
                  <a:cs typeface="Arial" pitchFamily="34" charset="0"/>
                </a:rPr>
                <a:t>đề</a:t>
              </a:r>
              <a:endParaRPr lang="en-US" sz="32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endParaRPr>
            </a:p>
            <a:p>
              <a:pPr algn="ctr"/>
              <a:r>
                <a:rPr lang="en-US" sz="3200" b="1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QUAN TÂM, CHĂM SÓC NGƯỜI THÂN TRONG GIA ĐÌNH</a:t>
              </a:r>
              <a:endParaRPr lang="en-US" sz="3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0511" y="2386076"/>
            <a:ext cx="3962400" cy="2365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605706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ountry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" y="825500"/>
            <a:ext cx="9141569" cy="488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D:\Dao Duc 1 moi\Package - Lesson\Data\dd1b001tr003h0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113" y="128599"/>
            <a:ext cx="899887" cy="561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D:\Dao Duc 1 moi\Package - Lesson\Data\screenshot_1594270820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" y="0"/>
            <a:ext cx="2263091" cy="69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2294283" y="296399"/>
            <a:ext cx="6009426" cy="318242"/>
          </a:xfrm>
          <a:prstGeom prst="rect">
            <a:avLst/>
          </a:prstGeom>
        </p:spPr>
        <p:txBody>
          <a:bodyPr wrap="none" lIns="71323" tIns="35662" rIns="71323" bIns="35662">
            <a:spAutoFit/>
          </a:bodyPr>
          <a:lstStyle/>
          <a:p>
            <a:pPr algn="ctr"/>
            <a:r>
              <a:rPr lang="en-US" sz="16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Cùng</a:t>
            </a:r>
            <a:r>
              <a:rPr lang="en-US" sz="1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hát</a:t>
            </a:r>
            <a:r>
              <a:rPr lang="en-US" sz="1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bài</a:t>
            </a:r>
            <a:r>
              <a:rPr lang="en-US" sz="1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“</a:t>
            </a:r>
            <a:r>
              <a:rPr lang="en-US" sz="16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Làm</a:t>
            </a:r>
            <a:r>
              <a:rPr lang="en-US" sz="1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anh</a:t>
            </a:r>
            <a:r>
              <a:rPr lang="en-US" sz="1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khó</a:t>
            </a:r>
            <a:r>
              <a:rPr lang="en-US" sz="1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đây</a:t>
            </a:r>
            <a:r>
              <a:rPr lang="en-US" sz="1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" </a:t>
            </a:r>
            <a:r>
              <a:rPr lang="en-US" sz="1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en-US" sz="16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Nhạc</a:t>
            </a:r>
            <a:r>
              <a:rPr lang="en-US" sz="1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Nguyễn</a:t>
            </a:r>
            <a:r>
              <a:rPr lang="en-US" sz="1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Đình</a:t>
            </a:r>
            <a:r>
              <a:rPr lang="en-US" sz="1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Khiêm</a:t>
            </a:r>
            <a:endParaRPr lang="en-US" sz="16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82550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10" name="Rectangle 6"/>
          <p:cNvSpPr txBox="1">
            <a:spLocks noChangeArrowheads="1"/>
          </p:cNvSpPr>
          <p:nvPr/>
        </p:nvSpPr>
        <p:spPr>
          <a:xfrm>
            <a:off x="130629" y="990599"/>
            <a:ext cx="8868228" cy="4559302"/>
          </a:xfrm>
          <a:prstGeom prst="rect">
            <a:avLst/>
          </a:prstGeom>
          <a:gradFill rotWithShape="1">
            <a:gsLst>
              <a:gs pos="0">
                <a:srgbClr val="FFFF99"/>
              </a:gs>
              <a:gs pos="100000">
                <a:srgbClr val="FF9933"/>
              </a:gs>
            </a:gsLst>
            <a:path path="shape">
              <a:fillToRect l="50000" t="50000" r="50000" b="50000"/>
            </a:path>
          </a:gradFill>
          <a:effectLst>
            <a:outerShdw dist="107763" dir="18900000" algn="ctr" rotWithShape="0">
              <a:srgbClr val="FF3300">
                <a:alpha val="50000"/>
              </a:srgbClr>
            </a:outerShdw>
          </a:effec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>
              <a:solidFill>
                <a:srgbClr val="0000CC"/>
              </a:solidFill>
              <a:latin typeface="Times New Roman" pitchFamily="18" charset="0"/>
            </a:endParaRPr>
          </a:p>
        </p:txBody>
      </p:sp>
      <p:pic>
        <p:nvPicPr>
          <p:cNvPr id="3" name="lam anh kho day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53142" y="990599"/>
            <a:ext cx="8040913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6427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138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D:\Dao Duc 1 moi\Package - Lesson\Data\screenshot_159427082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" y="0"/>
            <a:ext cx="2263091" cy="69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82550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60948" y="1959354"/>
            <a:ext cx="420914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Bài</a:t>
            </a:r>
            <a:r>
              <a:rPr lang="en-US" sz="32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hát</a:t>
            </a:r>
            <a:r>
              <a:rPr lang="en-US" sz="32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nói</a:t>
            </a:r>
            <a:r>
              <a:rPr lang="en-US" sz="32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về</a:t>
            </a:r>
            <a:r>
              <a:rPr lang="en-US" sz="32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điều</a:t>
            </a:r>
            <a:r>
              <a:rPr lang="en-US" sz="32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gì</a:t>
            </a:r>
            <a:r>
              <a:rPr lang="en-US" sz="32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vi-VN" sz="3200" dirty="0">
              <a:solidFill>
                <a:srgbClr val="0066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AutoShape 2" descr="Bài thơ &quot; Làm anh&quot; - Mẫu giáo Vành Khuyê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6639" y="943428"/>
            <a:ext cx="4019989" cy="2912922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09751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571499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611132" y="612240"/>
            <a:ext cx="656013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9</a:t>
            </a:r>
          </a:p>
          <a:p>
            <a:pPr algn="ctr"/>
            <a:r>
              <a:rPr lang="en-US" sz="40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với anh chị em trong nhà</a:t>
            </a:r>
            <a:endParaRPr lang="en-US" sz="4000" b="1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AutoShape 2" descr="Tâm lý Trẻ em Chậm ngôn ngữ Dạy trẻ bị rối loạn phát triển ngôn ..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0515" y="1982124"/>
            <a:ext cx="3744686" cy="299574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92818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55"/>
          <a:stretch/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8683" y="1678479"/>
            <a:ext cx="6175375" cy="2566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61091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20" y="43448"/>
            <a:ext cx="1795237" cy="6804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Line 12"/>
          <p:cNvSpPr>
            <a:spLocks noChangeShapeType="1"/>
          </p:cNvSpPr>
          <p:nvPr/>
        </p:nvSpPr>
        <p:spPr bwMode="auto">
          <a:xfrm>
            <a:off x="0" y="694874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91620" y="733563"/>
            <a:ext cx="79159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b. </a:t>
            </a:r>
            <a:r>
              <a:rPr lang="en-US" sz="24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Em</a:t>
            </a:r>
            <a:r>
              <a:rPr lang="en-US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sẽ</a:t>
            </a:r>
            <a:r>
              <a:rPr lang="en-US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làm</a:t>
            </a:r>
            <a:r>
              <a:rPr lang="en-US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gì</a:t>
            </a:r>
            <a:r>
              <a:rPr lang="en-US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nếu</a:t>
            </a:r>
            <a:r>
              <a:rPr lang="en-US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em</a:t>
            </a:r>
            <a:r>
              <a:rPr lang="en-US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là</a:t>
            </a:r>
            <a:r>
              <a:rPr lang="en-US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bạn</a:t>
            </a:r>
            <a:r>
              <a:rPr lang="en-US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trong</a:t>
            </a:r>
            <a:r>
              <a:rPr lang="en-US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mỗi</a:t>
            </a:r>
            <a:r>
              <a:rPr lang="en-US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tranh</a:t>
            </a:r>
            <a:r>
              <a:rPr lang="en-US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dưới</a:t>
            </a:r>
            <a:r>
              <a:rPr lang="en-US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đây</a:t>
            </a:r>
            <a:r>
              <a:rPr lang="en-US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:</a:t>
            </a:r>
            <a:endParaRPr lang="en-US" sz="24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10541" y="1195228"/>
            <a:ext cx="24400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Tình</a:t>
            </a:r>
            <a:r>
              <a:rPr lang="en-US" sz="2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huống</a:t>
            </a:r>
            <a:r>
              <a:rPr lang="en-US" sz="2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1</a:t>
            </a:r>
            <a:endParaRPr lang="en-US" sz="28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5569" y="1834562"/>
            <a:ext cx="4252862" cy="3041647"/>
          </a:xfrm>
          <a:prstGeom prst="rect">
            <a:avLst/>
          </a:prstGeom>
          <a:ln w="28575">
            <a:solidFill>
              <a:srgbClr val="92D050"/>
            </a:solidFill>
          </a:ln>
        </p:spPr>
      </p:pic>
      <p:sp>
        <p:nvSpPr>
          <p:cNvPr id="5" name="Rectangle 4"/>
          <p:cNvSpPr/>
          <p:nvPr/>
        </p:nvSpPr>
        <p:spPr>
          <a:xfrm>
            <a:off x="19050" y="5070605"/>
            <a:ext cx="920797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err="1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Em</a:t>
            </a:r>
            <a:r>
              <a:rPr lang="en-US" sz="2400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sẽ</a:t>
            </a:r>
            <a:r>
              <a:rPr lang="en-US" sz="2400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không</a:t>
            </a:r>
            <a:r>
              <a:rPr lang="en-US" sz="2400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đi</a:t>
            </a:r>
            <a:r>
              <a:rPr lang="en-US" sz="2400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chơi</a:t>
            </a:r>
            <a:r>
              <a:rPr lang="en-US" sz="2400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đá</a:t>
            </a:r>
            <a:r>
              <a:rPr lang="en-US" sz="2400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bóng</a:t>
            </a:r>
            <a:r>
              <a:rPr lang="en-US" sz="2400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cùng</a:t>
            </a:r>
            <a:r>
              <a:rPr lang="en-US" sz="2400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2400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bạn</a:t>
            </a:r>
            <a:r>
              <a:rPr lang="en-US" sz="2400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mà</a:t>
            </a:r>
            <a:r>
              <a:rPr lang="en-US" sz="2400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ở </a:t>
            </a:r>
            <a:r>
              <a:rPr lang="en-US" sz="2400" dirty="0" err="1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nhà</a:t>
            </a:r>
            <a:r>
              <a:rPr lang="en-US" sz="2400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chơi</a:t>
            </a:r>
            <a:r>
              <a:rPr lang="en-US" sz="2400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với</a:t>
            </a:r>
            <a:r>
              <a:rPr lang="en-US" sz="2400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em</a:t>
            </a:r>
            <a:r>
              <a:rPr lang="en-US" sz="2400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.</a:t>
            </a:r>
            <a:endParaRPr lang="en-US" sz="2400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5185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20" y="43448"/>
            <a:ext cx="1795237" cy="6804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Line 12"/>
          <p:cNvSpPr>
            <a:spLocks noChangeShapeType="1"/>
          </p:cNvSpPr>
          <p:nvPr/>
        </p:nvSpPr>
        <p:spPr bwMode="auto">
          <a:xfrm>
            <a:off x="0" y="694874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91620" y="733563"/>
            <a:ext cx="79159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b. </a:t>
            </a:r>
            <a:r>
              <a:rPr lang="en-US" sz="24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Em</a:t>
            </a:r>
            <a:r>
              <a:rPr lang="en-US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sẽ</a:t>
            </a:r>
            <a:r>
              <a:rPr lang="en-US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làm</a:t>
            </a:r>
            <a:r>
              <a:rPr lang="en-US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gì</a:t>
            </a:r>
            <a:r>
              <a:rPr lang="en-US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nếu</a:t>
            </a:r>
            <a:r>
              <a:rPr lang="en-US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em</a:t>
            </a:r>
            <a:r>
              <a:rPr lang="en-US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là</a:t>
            </a:r>
            <a:r>
              <a:rPr lang="en-US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bạn</a:t>
            </a:r>
            <a:r>
              <a:rPr lang="en-US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trong</a:t>
            </a:r>
            <a:r>
              <a:rPr lang="en-US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mỗi</a:t>
            </a:r>
            <a:r>
              <a:rPr lang="en-US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tranh</a:t>
            </a:r>
            <a:r>
              <a:rPr lang="en-US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dưới</a:t>
            </a:r>
            <a:r>
              <a:rPr lang="en-US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đây</a:t>
            </a:r>
            <a:r>
              <a:rPr lang="en-US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:</a:t>
            </a:r>
            <a:endParaRPr lang="en-US" sz="24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10541" y="1195228"/>
            <a:ext cx="24400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Tình</a:t>
            </a:r>
            <a:r>
              <a:rPr lang="en-US" sz="2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huống</a:t>
            </a:r>
            <a:r>
              <a:rPr lang="en-US" sz="2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2</a:t>
            </a:r>
            <a:endParaRPr lang="en-US" sz="28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5"/>
          <a:stretch/>
        </p:blipFill>
        <p:spPr>
          <a:xfrm>
            <a:off x="2212758" y="1834562"/>
            <a:ext cx="5290837" cy="2775150"/>
          </a:xfrm>
          <a:prstGeom prst="rect">
            <a:avLst/>
          </a:prstGeom>
          <a:ln w="38100">
            <a:solidFill>
              <a:srgbClr val="92D050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1910397" y="4963886"/>
            <a:ext cx="55931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err="1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Em</a:t>
            </a:r>
            <a:r>
              <a:rPr lang="en-US" sz="2800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sẽ</a:t>
            </a:r>
            <a:r>
              <a:rPr lang="en-US" sz="2800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đưa</a:t>
            </a:r>
            <a:r>
              <a:rPr lang="en-US" sz="2800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đồ</a:t>
            </a:r>
            <a:r>
              <a:rPr lang="en-US" sz="2800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chơi</a:t>
            </a:r>
            <a:r>
              <a:rPr lang="en-US" sz="2800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cho</a:t>
            </a:r>
            <a:r>
              <a:rPr lang="en-US" sz="2800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em</a:t>
            </a:r>
            <a:r>
              <a:rPr lang="en-US" sz="2800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mượn</a:t>
            </a:r>
            <a:endParaRPr lang="en-US" sz="2800" dirty="0">
              <a:solidFill>
                <a:srgbClr val="008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4948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:\Dao Duc 1 moi\Package - Lesson\Data\dd1b001tr003h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113" y="128599"/>
            <a:ext cx="899887" cy="561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Line 12"/>
          <p:cNvSpPr>
            <a:spLocks noChangeShapeType="1"/>
          </p:cNvSpPr>
          <p:nvPr/>
        </p:nvSpPr>
        <p:spPr bwMode="auto">
          <a:xfrm>
            <a:off x="0" y="82550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34" y="12700"/>
            <a:ext cx="2144409" cy="81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201654" y="957772"/>
            <a:ext cx="24400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Tình</a:t>
            </a:r>
            <a:r>
              <a:rPr lang="en-US" sz="2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huống</a:t>
            </a:r>
            <a:r>
              <a:rPr lang="en-US" sz="2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3</a:t>
            </a:r>
            <a:endParaRPr lang="en-US" sz="28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5288" y="1480992"/>
            <a:ext cx="3773424" cy="2956560"/>
          </a:xfrm>
          <a:prstGeom prst="rect">
            <a:avLst/>
          </a:prstGeom>
          <a:ln w="28575">
            <a:solidFill>
              <a:srgbClr val="92D050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1249616" y="4688466"/>
            <a:ext cx="66447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err="1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Em</a:t>
            </a:r>
            <a:r>
              <a:rPr lang="en-US" sz="2800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sẽ</a:t>
            </a:r>
            <a:r>
              <a:rPr lang="en-US" sz="2800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quét</a:t>
            </a:r>
            <a:r>
              <a:rPr lang="en-US" sz="2800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nhà</a:t>
            </a:r>
            <a:r>
              <a:rPr lang="en-US" sz="2800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giúp</a:t>
            </a:r>
            <a:r>
              <a:rPr lang="en-US" sz="2800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anh</a:t>
            </a:r>
            <a:r>
              <a:rPr lang="en-US" sz="2800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để</a:t>
            </a:r>
            <a:r>
              <a:rPr lang="en-US" sz="2800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anh</a:t>
            </a:r>
            <a:r>
              <a:rPr lang="en-US" sz="2800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học</a:t>
            </a:r>
            <a:r>
              <a:rPr lang="en-US" sz="2800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bài</a:t>
            </a:r>
            <a:endParaRPr lang="en-US" sz="2800" dirty="0">
              <a:solidFill>
                <a:srgbClr val="008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9996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&quot;/&gt;&lt;property id=&quot;20307&quot; value=&quot;293&quot;/&gt;&lt;/object&gt;&lt;object type=&quot;3&quot; unique_id=&quot;10005&quot;&gt;&lt;property id=&quot;20148&quot; value=&quot;5&quot;/&gt;&lt;property id=&quot;20300&quot; value=&quot;Slide 2&quot;/&gt;&lt;property id=&quot;20307&quot; value=&quot;294&quot;/&gt;&lt;/object&gt;&lt;object type=&quot;3&quot; unique_id=&quot;10006&quot;&gt;&lt;property id=&quot;20148&quot; value=&quot;5&quot;/&gt;&lt;property id=&quot;20300&quot; value=&quot;Slide 3&quot;/&gt;&lt;property id=&quot;20307&quot; value=&quot;387&quot;/&gt;&lt;/object&gt;&lt;object type=&quot;3&quot; unique_id=&quot;10007&quot;&gt;&lt;property id=&quot;20148&quot; value=&quot;5&quot;/&gt;&lt;property id=&quot;20300&quot; value=&quot;Slide 4&quot;/&gt;&lt;property id=&quot;20307&quot; value=&quot;388&quot;/&gt;&lt;/object&gt;&lt;object type=&quot;3&quot; unique_id=&quot;10008&quot;&gt;&lt;property id=&quot;20148&quot; value=&quot;5&quot;/&gt;&lt;property id=&quot;20300&quot; value=&quot;Slide 5&quot;/&gt;&lt;property id=&quot;20307&quot; value=&quot;389&quot;/&gt;&lt;/object&gt;&lt;object type=&quot;3&quot; unique_id=&quot;10009&quot;&gt;&lt;property id=&quot;20148&quot; value=&quot;5&quot;/&gt;&lt;property id=&quot;20300&quot; value=&quot;Slide 6&quot;/&gt;&lt;property id=&quot;20307&quot; value=&quot;398&quot;/&gt;&lt;/object&gt;&lt;object type=&quot;3&quot; unique_id=&quot;10010&quot;&gt;&lt;property id=&quot;20148&quot; value=&quot;5&quot;/&gt;&lt;property id=&quot;20300&quot; value=&quot;Slide 7&quot;/&gt;&lt;property id=&quot;20307&quot; value=&quot;382&quot;/&gt;&lt;/object&gt;&lt;object type=&quot;3&quot; unique_id=&quot;10011&quot;&gt;&lt;property id=&quot;20148&quot; value=&quot;5&quot;/&gt;&lt;property id=&quot;20300&quot; value=&quot;Slide 8&quot;/&gt;&lt;property id=&quot;20307&quot; value=&quot;397&quot;/&gt;&lt;/object&gt;&lt;object type=&quot;3&quot; unique_id=&quot;10012&quot;&gt;&lt;property id=&quot;20148&quot; value=&quot;5&quot;/&gt;&lt;property id=&quot;20300&quot; value=&quot;Slide 9&quot;/&gt;&lt;property id=&quot;20307&quot; value=&quot;396&quot;/&gt;&lt;/object&gt;&lt;object type=&quot;3&quot; unique_id=&quot;10013&quot;&gt;&lt;property id=&quot;20148&quot; value=&quot;5&quot;/&gt;&lt;property id=&quot;20300&quot; value=&quot;Slide 10&quot;/&gt;&lt;property id=&quot;20307&quot; value=&quot;319&quot;/&gt;&lt;/object&gt;&lt;object type=&quot;3&quot; unique_id=&quot;10014&quot;&gt;&lt;property id=&quot;20148&quot; value=&quot;5&quot;/&gt;&lt;property id=&quot;20300&quot; value=&quot;Slide 11&quot;/&gt;&lt;property id=&quot;20307&quot; value=&quot;320&quot;/&gt;&lt;/object&gt;&lt;object type=&quot;3&quot; unique_id=&quot;10015&quot;&gt;&lt;property id=&quot;20148&quot; value=&quot;5&quot;/&gt;&lt;property id=&quot;20300&quot; value=&quot;Slide 12&quot;/&gt;&lt;property id=&quot;20307&quot; value=&quot;322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1409</TotalTime>
  <Words>234</Words>
  <Application>Microsoft Office PowerPoint</Application>
  <PresentationFormat>On-screen Show (16:10)</PresentationFormat>
  <Paragraphs>28</Paragraphs>
  <Slides>12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宋体</vt:lpstr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张 晓芳</dc:creator>
  <cp:lastModifiedBy>MTC</cp:lastModifiedBy>
  <cp:revision>179</cp:revision>
  <dcterms:created xsi:type="dcterms:W3CDTF">2020-02-10T09:35:50Z</dcterms:created>
  <dcterms:modified xsi:type="dcterms:W3CDTF">2021-01-22T09:17:40Z</dcterms:modified>
</cp:coreProperties>
</file>