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93" r:id="rId2"/>
    <p:sldId id="294" r:id="rId3"/>
    <p:sldId id="408" r:id="rId4"/>
    <p:sldId id="409" r:id="rId5"/>
    <p:sldId id="398" r:id="rId6"/>
    <p:sldId id="400" r:id="rId7"/>
    <p:sldId id="347" r:id="rId8"/>
    <p:sldId id="333" r:id="rId9"/>
    <p:sldId id="332" r:id="rId10"/>
    <p:sldId id="373" r:id="rId11"/>
    <p:sldId id="375" r:id="rId12"/>
    <p:sldId id="403" r:id="rId13"/>
    <p:sldId id="339" r:id="rId14"/>
    <p:sldId id="312" r:id="rId15"/>
    <p:sldId id="410" r:id="rId16"/>
    <p:sldId id="404" r:id="rId17"/>
    <p:sldId id="412" r:id="rId18"/>
    <p:sldId id="405" r:id="rId19"/>
    <p:sldId id="413" r:id="rId20"/>
    <p:sldId id="411" r:id="rId21"/>
    <p:sldId id="414" r:id="rId22"/>
    <p:sldId id="320" r:id="rId23"/>
    <p:sldId id="322" r:id="rId24"/>
    <p:sldId id="279" r:id="rId25"/>
  </p:sldIdLst>
  <p:sldSz cx="9144000" cy="5715000" type="screen16x10"/>
  <p:notesSz cx="6858000" cy="9144000"/>
  <p:defaultTextStyle>
    <a:defPPr>
      <a:defRPr lang="zh-CN"/>
    </a:defPPr>
    <a:lvl1pPr marL="0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56616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713232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69848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426464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783080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139696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496312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852928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008000"/>
    <a:srgbClr val="FF5050"/>
    <a:srgbClr val="006600"/>
    <a:srgbClr val="FF9999"/>
    <a:srgbClr val="FFCCCC"/>
    <a:srgbClr val="FF9393"/>
    <a:srgbClr val="FFAEFF"/>
    <a:srgbClr val="2E3B39"/>
    <a:srgbClr val="E9E53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1" autoAdjust="0"/>
    <p:restoredTop sz="94660"/>
  </p:normalViewPr>
  <p:slideViewPr>
    <p:cSldViewPr snapToGrid="0">
      <p:cViewPr>
        <p:scale>
          <a:sx n="66" d="100"/>
          <a:sy n="66" d="100"/>
        </p:scale>
        <p:origin x="-1530" y="-504"/>
      </p:cViewPr>
      <p:guideLst>
        <p:guide orient="horz" pos="180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75355"/>
            <a:ext cx="7772400" cy="122502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566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7132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69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4264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83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1396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963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8529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2021/3/1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26748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2021/3/1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0972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28866"/>
            <a:ext cx="2057400" cy="487627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28866"/>
            <a:ext cx="6019800" cy="487627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2021/3/1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96958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0"/>
            <a:ext cx="4038600" cy="377163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333501"/>
            <a:ext cx="4038600" cy="182165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282158"/>
            <a:ext cx="4038600" cy="182297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5204354"/>
            <a:ext cx="2133600" cy="396875"/>
          </a:xfrm>
        </p:spPr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5204354"/>
            <a:ext cx="2895600" cy="396875"/>
          </a:xfrm>
        </p:spPr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5204354"/>
            <a:ext cx="2133600" cy="396875"/>
          </a:xfrm>
        </p:spPr>
        <p:txBody>
          <a:bodyPr/>
          <a:lstStyle>
            <a:lvl1pPr>
              <a:defRPr/>
            </a:lvl1pPr>
          </a:lstStyle>
          <a:p>
            <a:fld id="{C91BDDEE-AC63-44B8-94EC-FCB0EBBC2A3F}" type="slidenum">
              <a:rPr lang="vi-VN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85511452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2021/3/1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13435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672418"/>
            <a:ext cx="7772400" cy="1135063"/>
          </a:xfrm>
        </p:spPr>
        <p:txBody>
          <a:bodyPr anchor="t"/>
          <a:lstStyle>
            <a:lvl1pPr algn="l">
              <a:defRPr sz="31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1pPr>
            <a:lvl2pPr marL="35661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7132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6984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426464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8308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139696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496312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85292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2021/3/1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33315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1"/>
            <a:ext cx="4038600" cy="3771636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33501"/>
            <a:ext cx="4038600" cy="3771636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2021/3/1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7888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79261"/>
            <a:ext cx="4040188" cy="533135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56616" indent="0">
              <a:buNone/>
              <a:defRPr sz="1600" b="1"/>
            </a:lvl2pPr>
            <a:lvl3pPr marL="713232" indent="0">
              <a:buNone/>
              <a:defRPr sz="1400" b="1"/>
            </a:lvl3pPr>
            <a:lvl4pPr marL="1069848" indent="0">
              <a:buNone/>
              <a:defRPr sz="1200" b="1"/>
            </a:lvl4pPr>
            <a:lvl5pPr marL="1426464" indent="0">
              <a:buNone/>
              <a:defRPr sz="1200" b="1"/>
            </a:lvl5pPr>
            <a:lvl6pPr marL="1783080" indent="0">
              <a:buNone/>
              <a:defRPr sz="1200" b="1"/>
            </a:lvl6pPr>
            <a:lvl7pPr marL="2139696" indent="0">
              <a:buNone/>
              <a:defRPr sz="1200" b="1"/>
            </a:lvl7pPr>
            <a:lvl8pPr marL="2496312" indent="0">
              <a:buNone/>
              <a:defRPr sz="1200" b="1"/>
            </a:lvl8pPr>
            <a:lvl9pPr marL="2852928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279261"/>
            <a:ext cx="4041775" cy="533135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56616" indent="0">
              <a:buNone/>
              <a:defRPr sz="1600" b="1"/>
            </a:lvl2pPr>
            <a:lvl3pPr marL="713232" indent="0">
              <a:buNone/>
              <a:defRPr sz="1400" b="1"/>
            </a:lvl3pPr>
            <a:lvl4pPr marL="1069848" indent="0">
              <a:buNone/>
              <a:defRPr sz="1200" b="1"/>
            </a:lvl4pPr>
            <a:lvl5pPr marL="1426464" indent="0">
              <a:buNone/>
              <a:defRPr sz="1200" b="1"/>
            </a:lvl5pPr>
            <a:lvl6pPr marL="1783080" indent="0">
              <a:buNone/>
              <a:defRPr sz="1200" b="1"/>
            </a:lvl6pPr>
            <a:lvl7pPr marL="2139696" indent="0">
              <a:buNone/>
              <a:defRPr sz="1200" b="1"/>
            </a:lvl7pPr>
            <a:lvl8pPr marL="2496312" indent="0">
              <a:buNone/>
              <a:defRPr sz="1200" b="1"/>
            </a:lvl8pPr>
            <a:lvl9pPr marL="2852928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812396"/>
            <a:ext cx="4041775" cy="329274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2021/3/1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85891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2021/3/1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93450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2021/3/1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43113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27542"/>
            <a:ext cx="3008313" cy="968375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27543"/>
            <a:ext cx="5111750" cy="4877594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195918"/>
            <a:ext cx="3008313" cy="3909219"/>
          </a:xfrm>
        </p:spPr>
        <p:txBody>
          <a:bodyPr/>
          <a:lstStyle>
            <a:lvl1pPr marL="0" indent="0">
              <a:buNone/>
              <a:defRPr sz="1100"/>
            </a:lvl1pPr>
            <a:lvl2pPr marL="356616" indent="0">
              <a:buNone/>
              <a:defRPr sz="900"/>
            </a:lvl2pPr>
            <a:lvl3pPr marL="713232" indent="0">
              <a:buNone/>
              <a:defRPr sz="800"/>
            </a:lvl3pPr>
            <a:lvl4pPr marL="1069848" indent="0">
              <a:buNone/>
              <a:defRPr sz="700"/>
            </a:lvl4pPr>
            <a:lvl5pPr marL="1426464" indent="0">
              <a:buNone/>
              <a:defRPr sz="700"/>
            </a:lvl5pPr>
            <a:lvl6pPr marL="1783080" indent="0">
              <a:buNone/>
              <a:defRPr sz="700"/>
            </a:lvl6pPr>
            <a:lvl7pPr marL="2139696" indent="0">
              <a:buNone/>
              <a:defRPr sz="700"/>
            </a:lvl7pPr>
            <a:lvl8pPr marL="2496312" indent="0">
              <a:buNone/>
              <a:defRPr sz="700"/>
            </a:lvl8pPr>
            <a:lvl9pPr marL="2852928" indent="0">
              <a:buNone/>
              <a:defRPr sz="7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2021/3/1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4951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/>
          <a:lstStyle>
            <a:lvl1pPr marL="0" indent="0">
              <a:buNone/>
              <a:defRPr sz="2500"/>
            </a:lvl1pPr>
            <a:lvl2pPr marL="356616" indent="0">
              <a:buNone/>
              <a:defRPr sz="2200"/>
            </a:lvl2pPr>
            <a:lvl3pPr marL="713232" indent="0">
              <a:buNone/>
              <a:defRPr sz="1900"/>
            </a:lvl3pPr>
            <a:lvl4pPr marL="1069848" indent="0">
              <a:buNone/>
              <a:defRPr sz="1600"/>
            </a:lvl4pPr>
            <a:lvl5pPr marL="1426464" indent="0">
              <a:buNone/>
              <a:defRPr sz="1600"/>
            </a:lvl5pPr>
            <a:lvl6pPr marL="1783080" indent="0">
              <a:buNone/>
              <a:defRPr sz="1600"/>
            </a:lvl6pPr>
            <a:lvl7pPr marL="2139696" indent="0">
              <a:buNone/>
              <a:defRPr sz="1600"/>
            </a:lvl7pPr>
            <a:lvl8pPr marL="2496312" indent="0">
              <a:buNone/>
              <a:defRPr sz="1600"/>
            </a:lvl8pPr>
            <a:lvl9pPr marL="2852928" indent="0">
              <a:buNone/>
              <a:defRPr sz="16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472782"/>
            <a:ext cx="5486400" cy="670718"/>
          </a:xfrm>
        </p:spPr>
        <p:txBody>
          <a:bodyPr/>
          <a:lstStyle>
            <a:lvl1pPr marL="0" indent="0">
              <a:buNone/>
              <a:defRPr sz="1100"/>
            </a:lvl1pPr>
            <a:lvl2pPr marL="356616" indent="0">
              <a:buNone/>
              <a:defRPr sz="900"/>
            </a:lvl2pPr>
            <a:lvl3pPr marL="713232" indent="0">
              <a:buNone/>
              <a:defRPr sz="800"/>
            </a:lvl3pPr>
            <a:lvl4pPr marL="1069848" indent="0">
              <a:buNone/>
              <a:defRPr sz="700"/>
            </a:lvl4pPr>
            <a:lvl5pPr marL="1426464" indent="0">
              <a:buNone/>
              <a:defRPr sz="700"/>
            </a:lvl5pPr>
            <a:lvl6pPr marL="1783080" indent="0">
              <a:buNone/>
              <a:defRPr sz="700"/>
            </a:lvl6pPr>
            <a:lvl7pPr marL="2139696" indent="0">
              <a:buNone/>
              <a:defRPr sz="700"/>
            </a:lvl7pPr>
            <a:lvl8pPr marL="2496312" indent="0">
              <a:buNone/>
              <a:defRPr sz="700"/>
            </a:lvl8pPr>
            <a:lvl9pPr marL="2852928" indent="0">
              <a:buNone/>
              <a:defRPr sz="7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2021/3/1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261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  <a:prstGeom prst="rect">
            <a:avLst/>
          </a:prstGeom>
        </p:spPr>
        <p:txBody>
          <a:bodyPr vert="horz" lIns="71323" tIns="35662" rIns="71323" bIns="35662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33501"/>
            <a:ext cx="8229600" cy="3771636"/>
          </a:xfrm>
          <a:prstGeom prst="rect">
            <a:avLst/>
          </a:prstGeom>
        </p:spPr>
        <p:txBody>
          <a:bodyPr vert="horz" lIns="71323" tIns="35662" rIns="71323" bIns="35662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5296960"/>
            <a:ext cx="2133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9C64D2-274B-45A3-8200-54197C530B48}" type="datetimeFigureOut">
              <a:rPr lang="zh-CN" altLang="en-US" smtClean="0"/>
              <a:pPr/>
              <a:t>2021/3/1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5296960"/>
            <a:ext cx="2895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5296960"/>
            <a:ext cx="2133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41373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ransition spd="slow">
    <p:fade/>
  </p:transition>
  <p:timing>
    <p:tnLst>
      <p:par>
        <p:cTn id="1" dur="indefinite" restart="never" nodeType="tmRoot"/>
      </p:par>
    </p:tnLst>
  </p:timing>
  <p:txStyles>
    <p:titleStyle>
      <a:lvl1pPr algn="ctr" defTabSz="713232" rtl="0" eaLnBrk="1" latinLnBrk="0" hangingPunct="1">
        <a:spcBef>
          <a:spcPct val="0"/>
        </a:spcBef>
        <a:buNone/>
        <a:defRPr sz="3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7462" indent="-267462" algn="l" defTabSz="713232" rtl="0" eaLnBrk="1" latinLnBrk="0" hangingPunct="1">
        <a:spcBef>
          <a:spcPct val="20000"/>
        </a:spcBef>
        <a:buFont typeface="Arial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579501" indent="-222885" algn="l" defTabSz="713232" rtl="0" eaLnBrk="1" latinLnBrk="0" hangingPunct="1">
        <a:spcBef>
          <a:spcPct val="20000"/>
        </a:spcBef>
        <a:buFont typeface="Arial" pitchFamily="34" charset="0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891540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248156" indent="-178308" algn="l" defTabSz="713232" rtl="0" eaLnBrk="1" latinLnBrk="0" hangingPunct="1">
        <a:spcBef>
          <a:spcPct val="20000"/>
        </a:spcBef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04772" indent="-178308" algn="l" defTabSz="713232" rtl="0" eaLnBrk="1" latinLnBrk="0" hangingPunct="1">
        <a:spcBef>
          <a:spcPct val="20000"/>
        </a:spcBef>
        <a:buFont typeface="Arial" pitchFamily="34" charset="0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961388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18004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674620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031236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56616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713232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69848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426464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83080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39696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96312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52928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wmf"/><Relationship Id="rId7" Type="http://schemas.openxmlformats.org/officeDocument/2006/relationships/image" Target="../media/image6.gif"/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gif"/><Relationship Id="rId5" Type="http://schemas.openxmlformats.org/officeDocument/2006/relationships/image" Target="../media/image4.wmf"/><Relationship Id="rId4" Type="http://schemas.openxmlformats.org/officeDocument/2006/relationships/image" Target="../media/image3.w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hyperlink" Target="../My%20Documents/SONG/ATGT%20(khoi7)/vong3(khoi7).ppt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7" Type="http://schemas.openxmlformats.org/officeDocument/2006/relationships/image" Target="../media/image22.gif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audio" Target="../media/audio2.wav"/><Relationship Id="rId5" Type="http://schemas.openxmlformats.org/officeDocument/2006/relationships/audio" Target="../media/audio1.wav"/><Relationship Id="rId4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jpg"/><Relationship Id="rId4" Type="http://schemas.openxmlformats.org/officeDocument/2006/relationships/image" Target="../media/image28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.png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image" Target="../media/image13.pn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g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hyperlink" Target="../My%20Documents/SONG/ATGT%20(khoi7)/vong3(khoi7).ppt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hyperlink" Target="../My%20Documents/SONG/ATGT%20(khoi7)/vong3(khoi7).ppt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hyperlink" Target="../My%20Documents/SONG/ATGT%20(khoi7)/vong3(khoi7).ppt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AutoShape 2"/>
          <p:cNvSpPr>
            <a:spLocks noChangeArrowheads="1"/>
          </p:cNvSpPr>
          <p:nvPr/>
        </p:nvSpPr>
        <p:spPr bwMode="auto">
          <a:xfrm>
            <a:off x="7667625" y="4226719"/>
            <a:ext cx="990600" cy="88900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6" tIns="45718" rIns="91436" bIns="45718" anchor="ctr"/>
          <a:lstStyle/>
          <a:p>
            <a:endParaRPr lang="en-US"/>
          </a:p>
        </p:txBody>
      </p:sp>
      <p:pic>
        <p:nvPicPr>
          <p:cNvPr id="68619" name="Picture 11" descr="GEOMTRY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153400" y="3746500"/>
            <a:ext cx="762000" cy="1651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8620" name="Rectangle 12"/>
          <p:cNvSpPr>
            <a:spLocks noChangeArrowheads="1"/>
          </p:cNvSpPr>
          <p:nvPr/>
        </p:nvSpPr>
        <p:spPr bwMode="auto">
          <a:xfrm>
            <a:off x="0" y="0"/>
            <a:ext cx="9144000" cy="8890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6" tIns="45718" rIns="91436" bIns="45718" anchor="ctr"/>
          <a:lstStyle/>
          <a:p>
            <a:endParaRPr lang="en-US"/>
          </a:p>
        </p:txBody>
      </p:sp>
      <p:pic>
        <p:nvPicPr>
          <p:cNvPr id="68630" name="Picture 22" descr="POINSET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1283" y="4352144"/>
            <a:ext cx="1622717" cy="1238502"/>
          </a:xfrm>
          <a:prstGeom prst="rect">
            <a:avLst/>
          </a:prstGeom>
          <a:noFill/>
          <a:effectLst>
            <a:outerShdw dist="107763" dir="135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32" name="Picture 24" descr="POINSET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7000"/>
            <a:ext cx="1524000" cy="952500"/>
          </a:xfrm>
          <a:prstGeom prst="rect">
            <a:avLst/>
          </a:prstGeom>
          <a:noFill/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49" name="Picture 41" descr="Book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8933" y="161396"/>
            <a:ext cx="1295400" cy="664104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FF99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50" name="Picture 42" descr="bluline[1]"/>
          <p:cNvPicPr>
            <a:picLocks noChangeAspect="1" noChangeArrowheads="1"/>
          </p:cNvPicPr>
          <p:nvPr/>
        </p:nvPicPr>
        <p:blipFill>
          <a:blip r:embed="rId6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51500"/>
            <a:ext cx="9144000" cy="6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54" name="Picture 46" descr="bluline[1]"/>
          <p:cNvPicPr>
            <a:picLocks noChangeAspect="1" noChangeArrowheads="1"/>
          </p:cNvPicPr>
          <p:nvPr/>
        </p:nvPicPr>
        <p:blipFill>
          <a:blip r:embed="rId6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700" name="Picture 92" descr="Dove-02-june[1]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3619500"/>
            <a:ext cx="1219200" cy="681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703" name="Picture 95" descr="Dove-02-june[1]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41220"/>
            <a:ext cx="1219200" cy="681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706" name="Text Box 98"/>
          <p:cNvSpPr txBox="1">
            <a:spLocks noChangeArrowheads="1"/>
          </p:cNvSpPr>
          <p:nvPr/>
        </p:nvSpPr>
        <p:spPr bwMode="auto">
          <a:xfrm>
            <a:off x="2819402" y="254001"/>
            <a:ext cx="3368675" cy="307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68707" name="Text Box 99"/>
          <p:cNvSpPr txBox="1">
            <a:spLocks noChangeArrowheads="1"/>
          </p:cNvSpPr>
          <p:nvPr/>
        </p:nvSpPr>
        <p:spPr bwMode="auto">
          <a:xfrm>
            <a:off x="854558" y="41092"/>
            <a:ext cx="7756042" cy="954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6" tIns="45718" rIns="91436" bIns="45718">
            <a:spAutoFit/>
          </a:bodyPr>
          <a:lstStyle/>
          <a:p>
            <a:pPr algn="ctr"/>
            <a:r>
              <a:rPr lang="en-US" sz="2800" b="1" dirty="0" smtClean="0">
                <a:ln>
                  <a:solidFill>
                    <a:srgbClr val="33CC33"/>
                  </a:solidFill>
                </a:ln>
                <a:solidFill>
                  <a:srgbClr val="FF0000"/>
                </a:solidFill>
              </a:rPr>
              <a:t>PHÒNG GIÁO DỤC VÀ ĐÀO TẠO QUẬN LONG BIÊN</a:t>
            </a:r>
          </a:p>
          <a:p>
            <a:pPr algn="ctr"/>
            <a:r>
              <a:rPr lang="en-US" sz="2800" b="1" dirty="0" smtClean="0">
                <a:ln>
                  <a:solidFill>
                    <a:srgbClr val="33CC33"/>
                  </a:solidFill>
                </a:ln>
                <a:solidFill>
                  <a:srgbClr val="FF0000"/>
                </a:solidFill>
              </a:rPr>
              <a:t>TRƯỜNG TIỂU HỌC ÁI MỘ B</a:t>
            </a:r>
            <a:endParaRPr lang="en-US" sz="2800" b="1" dirty="0">
              <a:ln>
                <a:solidFill>
                  <a:srgbClr val="33CC33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68708" name="Text Box 100"/>
          <p:cNvSpPr txBox="1">
            <a:spLocks noChangeArrowheads="1"/>
          </p:cNvSpPr>
          <p:nvPr/>
        </p:nvSpPr>
        <p:spPr bwMode="auto">
          <a:xfrm>
            <a:off x="2625978" y="1420208"/>
            <a:ext cx="4229100" cy="923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6" tIns="45718" rIns="91436" bIns="4571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5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ĐẠO ĐỨC 1</a:t>
            </a:r>
            <a:endParaRPr lang="vi-VN" sz="5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4" name="Picture 13" descr="bluline[1]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876300"/>
            <a:ext cx="9144000" cy="76200"/>
          </a:xfrm>
        </p:spPr>
      </p:pic>
      <p:sp>
        <p:nvSpPr>
          <p:cNvPr id="97" name="AutoShape 18"/>
          <p:cNvSpPr>
            <a:spLocks noChangeArrowheads="1"/>
          </p:cNvSpPr>
          <p:nvPr/>
        </p:nvSpPr>
        <p:spPr bwMode="auto">
          <a:xfrm>
            <a:off x="0" y="952500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116" name="Line 44"/>
          <p:cNvSpPr>
            <a:spLocks noChangeShapeType="1"/>
          </p:cNvSpPr>
          <p:nvPr/>
        </p:nvSpPr>
        <p:spPr bwMode="auto">
          <a:xfrm>
            <a:off x="0" y="1257300"/>
            <a:ext cx="9144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117" name="Line 45"/>
          <p:cNvSpPr>
            <a:spLocks noChangeShapeType="1"/>
          </p:cNvSpPr>
          <p:nvPr/>
        </p:nvSpPr>
        <p:spPr bwMode="auto">
          <a:xfrm>
            <a:off x="0" y="1304925"/>
            <a:ext cx="9144000" cy="0"/>
          </a:xfrm>
          <a:prstGeom prst="line">
            <a:avLst/>
          </a:prstGeom>
          <a:noFill/>
          <a:ln w="28575" cap="rnd">
            <a:solidFill>
              <a:srgbClr val="00FF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159" name="AutoShape 18"/>
          <p:cNvSpPr>
            <a:spLocks noChangeArrowheads="1"/>
          </p:cNvSpPr>
          <p:nvPr/>
        </p:nvSpPr>
        <p:spPr bwMode="auto">
          <a:xfrm>
            <a:off x="0" y="1030240"/>
            <a:ext cx="171450" cy="1905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178" name="Line 44"/>
          <p:cNvSpPr>
            <a:spLocks noChangeShapeType="1"/>
          </p:cNvSpPr>
          <p:nvPr/>
        </p:nvSpPr>
        <p:spPr bwMode="auto">
          <a:xfrm>
            <a:off x="0" y="1284240"/>
            <a:ext cx="6858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179" name="Line 45"/>
          <p:cNvSpPr>
            <a:spLocks noChangeShapeType="1"/>
          </p:cNvSpPr>
          <p:nvPr/>
        </p:nvSpPr>
        <p:spPr bwMode="auto">
          <a:xfrm>
            <a:off x="0" y="1323928"/>
            <a:ext cx="6858000" cy="0"/>
          </a:xfrm>
          <a:prstGeom prst="line">
            <a:avLst/>
          </a:prstGeom>
          <a:noFill/>
          <a:ln w="28575" cap="rnd">
            <a:solidFill>
              <a:srgbClr val="00FF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63" name="AutoShape 3"/>
          <p:cNvSpPr>
            <a:spLocks noChangeArrowheads="1"/>
          </p:cNvSpPr>
          <p:nvPr/>
        </p:nvSpPr>
        <p:spPr bwMode="auto">
          <a:xfrm>
            <a:off x="25402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4" name="AutoShape 4"/>
          <p:cNvSpPr>
            <a:spLocks noChangeArrowheads="1"/>
          </p:cNvSpPr>
          <p:nvPr/>
        </p:nvSpPr>
        <p:spPr bwMode="auto">
          <a:xfrm>
            <a:off x="419760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5" name="AutoShape 5"/>
          <p:cNvSpPr>
            <a:spLocks noChangeArrowheads="1"/>
          </p:cNvSpPr>
          <p:nvPr/>
        </p:nvSpPr>
        <p:spPr bwMode="auto">
          <a:xfrm>
            <a:off x="31117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6" name="AutoShape 6"/>
          <p:cNvSpPr>
            <a:spLocks noChangeArrowheads="1"/>
          </p:cNvSpPr>
          <p:nvPr/>
        </p:nvSpPr>
        <p:spPr bwMode="auto">
          <a:xfrm>
            <a:off x="476910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7" name="AutoShape 7"/>
          <p:cNvSpPr>
            <a:spLocks noChangeArrowheads="1"/>
          </p:cNvSpPr>
          <p:nvPr/>
        </p:nvSpPr>
        <p:spPr bwMode="auto">
          <a:xfrm>
            <a:off x="36832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8" name="AutoShape 8"/>
          <p:cNvSpPr>
            <a:spLocks noChangeArrowheads="1"/>
          </p:cNvSpPr>
          <p:nvPr/>
        </p:nvSpPr>
        <p:spPr bwMode="auto">
          <a:xfrm>
            <a:off x="53977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9" name="AutoShape 9"/>
          <p:cNvSpPr>
            <a:spLocks noChangeArrowheads="1"/>
          </p:cNvSpPr>
          <p:nvPr/>
        </p:nvSpPr>
        <p:spPr bwMode="auto">
          <a:xfrm>
            <a:off x="59692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70" name="AutoShape 10"/>
          <p:cNvSpPr>
            <a:spLocks noChangeArrowheads="1"/>
          </p:cNvSpPr>
          <p:nvPr/>
        </p:nvSpPr>
        <p:spPr bwMode="auto">
          <a:xfrm>
            <a:off x="65407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71" name="Line 48"/>
          <p:cNvSpPr>
            <a:spLocks noChangeShapeType="1"/>
          </p:cNvSpPr>
          <p:nvPr/>
        </p:nvSpPr>
        <p:spPr bwMode="auto">
          <a:xfrm>
            <a:off x="27688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2" name="Line 49"/>
          <p:cNvSpPr>
            <a:spLocks noChangeShapeType="1"/>
          </p:cNvSpPr>
          <p:nvPr/>
        </p:nvSpPr>
        <p:spPr bwMode="auto">
          <a:xfrm>
            <a:off x="33403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3" name="Line 50"/>
          <p:cNvSpPr>
            <a:spLocks noChangeShapeType="1"/>
          </p:cNvSpPr>
          <p:nvPr/>
        </p:nvSpPr>
        <p:spPr bwMode="auto">
          <a:xfrm>
            <a:off x="385470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4" name="Line 51"/>
          <p:cNvSpPr>
            <a:spLocks noChangeShapeType="1"/>
          </p:cNvSpPr>
          <p:nvPr/>
        </p:nvSpPr>
        <p:spPr bwMode="auto">
          <a:xfrm>
            <a:off x="442620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5" name="Line 52"/>
          <p:cNvSpPr>
            <a:spLocks noChangeShapeType="1"/>
          </p:cNvSpPr>
          <p:nvPr/>
        </p:nvSpPr>
        <p:spPr bwMode="auto">
          <a:xfrm>
            <a:off x="499770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6" name="Line 53"/>
          <p:cNvSpPr>
            <a:spLocks noChangeShapeType="1"/>
          </p:cNvSpPr>
          <p:nvPr/>
        </p:nvSpPr>
        <p:spPr bwMode="auto">
          <a:xfrm>
            <a:off x="56263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7" name="Line 54"/>
          <p:cNvSpPr>
            <a:spLocks noChangeShapeType="1"/>
          </p:cNvSpPr>
          <p:nvPr/>
        </p:nvSpPr>
        <p:spPr bwMode="auto">
          <a:xfrm>
            <a:off x="61978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113" name="AutoShape 76"/>
          <p:cNvSpPr>
            <a:spLocks noChangeArrowheads="1"/>
          </p:cNvSpPr>
          <p:nvPr/>
        </p:nvSpPr>
        <p:spPr bwMode="auto">
          <a:xfrm>
            <a:off x="5070198" y="2970174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4" name="AutoShape 77"/>
          <p:cNvSpPr>
            <a:spLocks noChangeArrowheads="1"/>
          </p:cNvSpPr>
          <p:nvPr/>
        </p:nvSpPr>
        <p:spPr bwMode="auto">
          <a:xfrm>
            <a:off x="4612998" y="2970174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5" name="AutoShape 78"/>
          <p:cNvSpPr>
            <a:spLocks noChangeArrowheads="1"/>
          </p:cNvSpPr>
          <p:nvPr/>
        </p:nvSpPr>
        <p:spPr bwMode="auto">
          <a:xfrm>
            <a:off x="2895323" y="2970174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8" name="AutoShape 79"/>
          <p:cNvSpPr>
            <a:spLocks noChangeArrowheads="1"/>
          </p:cNvSpPr>
          <p:nvPr/>
        </p:nvSpPr>
        <p:spPr bwMode="auto">
          <a:xfrm>
            <a:off x="3317598" y="2970174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9" name="AutoShape 80"/>
          <p:cNvSpPr>
            <a:spLocks noChangeArrowheads="1"/>
          </p:cNvSpPr>
          <p:nvPr/>
        </p:nvSpPr>
        <p:spPr bwMode="auto">
          <a:xfrm>
            <a:off x="3698598" y="2970174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0" name="AutoShape 81"/>
          <p:cNvSpPr>
            <a:spLocks noChangeArrowheads="1"/>
          </p:cNvSpPr>
          <p:nvPr/>
        </p:nvSpPr>
        <p:spPr bwMode="auto">
          <a:xfrm>
            <a:off x="4155798" y="2970174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1" name="AutoShape 82"/>
          <p:cNvSpPr>
            <a:spLocks noChangeArrowheads="1"/>
          </p:cNvSpPr>
          <p:nvPr/>
        </p:nvSpPr>
        <p:spPr bwMode="auto">
          <a:xfrm>
            <a:off x="5984598" y="2970174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2" name="AutoShape 83"/>
          <p:cNvSpPr>
            <a:spLocks noChangeArrowheads="1"/>
          </p:cNvSpPr>
          <p:nvPr/>
        </p:nvSpPr>
        <p:spPr bwMode="auto">
          <a:xfrm>
            <a:off x="6441798" y="2970174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" name="Oval 84"/>
          <p:cNvSpPr>
            <a:spLocks noChangeArrowheads="1"/>
          </p:cNvSpPr>
          <p:nvPr/>
        </p:nvSpPr>
        <p:spPr bwMode="auto">
          <a:xfrm>
            <a:off x="3165198" y="3046374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4" name="Oval 85"/>
          <p:cNvSpPr>
            <a:spLocks noChangeArrowheads="1"/>
          </p:cNvSpPr>
          <p:nvPr/>
        </p:nvSpPr>
        <p:spPr bwMode="auto">
          <a:xfrm>
            <a:off x="3546198" y="3046374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5" name="Oval 86"/>
          <p:cNvSpPr>
            <a:spLocks noChangeArrowheads="1"/>
          </p:cNvSpPr>
          <p:nvPr/>
        </p:nvSpPr>
        <p:spPr bwMode="auto">
          <a:xfrm>
            <a:off x="4003398" y="3046374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6" name="Oval 87"/>
          <p:cNvSpPr>
            <a:spLocks noChangeArrowheads="1"/>
          </p:cNvSpPr>
          <p:nvPr/>
        </p:nvSpPr>
        <p:spPr bwMode="auto">
          <a:xfrm>
            <a:off x="4460598" y="3046374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7" name="Oval 88"/>
          <p:cNvSpPr>
            <a:spLocks noChangeArrowheads="1"/>
          </p:cNvSpPr>
          <p:nvPr/>
        </p:nvSpPr>
        <p:spPr bwMode="auto">
          <a:xfrm>
            <a:off x="4917798" y="3046374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8" name="Oval 89"/>
          <p:cNvSpPr>
            <a:spLocks noChangeArrowheads="1"/>
          </p:cNvSpPr>
          <p:nvPr/>
        </p:nvSpPr>
        <p:spPr bwMode="auto">
          <a:xfrm>
            <a:off x="5374998" y="3046374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9" name="Oval 90"/>
          <p:cNvSpPr>
            <a:spLocks noChangeArrowheads="1"/>
          </p:cNvSpPr>
          <p:nvPr/>
        </p:nvSpPr>
        <p:spPr bwMode="auto">
          <a:xfrm>
            <a:off x="5832198" y="3046374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30" name="Oval 91"/>
          <p:cNvSpPr>
            <a:spLocks noChangeArrowheads="1"/>
          </p:cNvSpPr>
          <p:nvPr/>
        </p:nvSpPr>
        <p:spPr bwMode="auto">
          <a:xfrm>
            <a:off x="6289398" y="3046374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31" name="AutoShape 97"/>
          <p:cNvSpPr>
            <a:spLocks noChangeArrowheads="1"/>
          </p:cNvSpPr>
          <p:nvPr/>
        </p:nvSpPr>
        <p:spPr bwMode="auto">
          <a:xfrm>
            <a:off x="5527398" y="2970174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0" name="AutoShape 16"/>
          <p:cNvSpPr>
            <a:spLocks noChangeArrowheads="1"/>
          </p:cNvSpPr>
          <p:nvPr/>
        </p:nvSpPr>
        <p:spPr bwMode="auto">
          <a:xfrm>
            <a:off x="22098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1" name="AutoShape 17"/>
          <p:cNvSpPr>
            <a:spLocks noChangeArrowheads="1"/>
          </p:cNvSpPr>
          <p:nvPr/>
        </p:nvSpPr>
        <p:spPr bwMode="auto">
          <a:xfrm>
            <a:off x="17526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2" name="AutoShape 18"/>
          <p:cNvSpPr>
            <a:spLocks noChangeArrowheads="1"/>
          </p:cNvSpPr>
          <p:nvPr/>
        </p:nvSpPr>
        <p:spPr bwMode="auto">
          <a:xfrm>
            <a:off x="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3" name="AutoShape 19"/>
          <p:cNvSpPr>
            <a:spLocks noChangeArrowheads="1"/>
          </p:cNvSpPr>
          <p:nvPr/>
        </p:nvSpPr>
        <p:spPr bwMode="auto">
          <a:xfrm>
            <a:off x="381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4" name="AutoShape 20"/>
          <p:cNvSpPr>
            <a:spLocks noChangeArrowheads="1"/>
          </p:cNvSpPr>
          <p:nvPr/>
        </p:nvSpPr>
        <p:spPr bwMode="auto">
          <a:xfrm>
            <a:off x="762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5" name="AutoShape 21"/>
          <p:cNvSpPr>
            <a:spLocks noChangeArrowheads="1"/>
          </p:cNvSpPr>
          <p:nvPr/>
        </p:nvSpPr>
        <p:spPr bwMode="auto">
          <a:xfrm>
            <a:off x="12192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6" name="AutoShape 26"/>
          <p:cNvSpPr>
            <a:spLocks noChangeArrowheads="1"/>
          </p:cNvSpPr>
          <p:nvPr/>
        </p:nvSpPr>
        <p:spPr bwMode="auto">
          <a:xfrm>
            <a:off x="48768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" name="AutoShape 27"/>
          <p:cNvSpPr>
            <a:spLocks noChangeArrowheads="1"/>
          </p:cNvSpPr>
          <p:nvPr/>
        </p:nvSpPr>
        <p:spPr bwMode="auto">
          <a:xfrm>
            <a:off x="44196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8" name="AutoShape 28"/>
          <p:cNvSpPr>
            <a:spLocks noChangeArrowheads="1"/>
          </p:cNvSpPr>
          <p:nvPr/>
        </p:nvSpPr>
        <p:spPr bwMode="auto">
          <a:xfrm>
            <a:off x="2667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9" name="AutoShape 29"/>
          <p:cNvSpPr>
            <a:spLocks noChangeArrowheads="1"/>
          </p:cNvSpPr>
          <p:nvPr/>
        </p:nvSpPr>
        <p:spPr bwMode="auto">
          <a:xfrm>
            <a:off x="3048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0" name="AutoShape 30"/>
          <p:cNvSpPr>
            <a:spLocks noChangeArrowheads="1"/>
          </p:cNvSpPr>
          <p:nvPr/>
        </p:nvSpPr>
        <p:spPr bwMode="auto">
          <a:xfrm>
            <a:off x="3429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1" name="AutoShape 31"/>
          <p:cNvSpPr>
            <a:spLocks noChangeArrowheads="1"/>
          </p:cNvSpPr>
          <p:nvPr/>
        </p:nvSpPr>
        <p:spPr bwMode="auto">
          <a:xfrm>
            <a:off x="38862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2" name="AutoShape 32"/>
          <p:cNvSpPr>
            <a:spLocks noChangeArrowheads="1"/>
          </p:cNvSpPr>
          <p:nvPr/>
        </p:nvSpPr>
        <p:spPr bwMode="auto">
          <a:xfrm>
            <a:off x="75438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3" name="AutoShape 33"/>
          <p:cNvSpPr>
            <a:spLocks noChangeArrowheads="1"/>
          </p:cNvSpPr>
          <p:nvPr/>
        </p:nvSpPr>
        <p:spPr bwMode="auto">
          <a:xfrm>
            <a:off x="70866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4" name="AutoShape 34"/>
          <p:cNvSpPr>
            <a:spLocks noChangeArrowheads="1"/>
          </p:cNvSpPr>
          <p:nvPr/>
        </p:nvSpPr>
        <p:spPr bwMode="auto">
          <a:xfrm>
            <a:off x="5334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5" name="AutoShape 35"/>
          <p:cNvSpPr>
            <a:spLocks noChangeArrowheads="1"/>
          </p:cNvSpPr>
          <p:nvPr/>
        </p:nvSpPr>
        <p:spPr bwMode="auto">
          <a:xfrm>
            <a:off x="5715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6" name="AutoShape 36"/>
          <p:cNvSpPr>
            <a:spLocks noChangeArrowheads="1"/>
          </p:cNvSpPr>
          <p:nvPr/>
        </p:nvSpPr>
        <p:spPr bwMode="auto">
          <a:xfrm>
            <a:off x="6096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" name="AutoShape 37"/>
          <p:cNvSpPr>
            <a:spLocks noChangeArrowheads="1"/>
          </p:cNvSpPr>
          <p:nvPr/>
        </p:nvSpPr>
        <p:spPr bwMode="auto">
          <a:xfrm>
            <a:off x="65532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8" name="AutoShape 38"/>
          <p:cNvSpPr>
            <a:spLocks noChangeArrowheads="1"/>
          </p:cNvSpPr>
          <p:nvPr/>
        </p:nvSpPr>
        <p:spPr bwMode="auto">
          <a:xfrm>
            <a:off x="8001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9" name="AutoShape 39"/>
          <p:cNvSpPr>
            <a:spLocks noChangeArrowheads="1"/>
          </p:cNvSpPr>
          <p:nvPr/>
        </p:nvSpPr>
        <p:spPr bwMode="auto">
          <a:xfrm>
            <a:off x="8382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0" name="AutoShape 40"/>
          <p:cNvSpPr>
            <a:spLocks noChangeArrowheads="1"/>
          </p:cNvSpPr>
          <p:nvPr/>
        </p:nvSpPr>
        <p:spPr bwMode="auto">
          <a:xfrm>
            <a:off x="8763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1" name="Line 44"/>
          <p:cNvSpPr>
            <a:spLocks noChangeShapeType="1"/>
          </p:cNvSpPr>
          <p:nvPr/>
        </p:nvSpPr>
        <p:spPr bwMode="auto">
          <a:xfrm>
            <a:off x="0" y="1265322"/>
            <a:ext cx="9144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12" name="Line 45"/>
          <p:cNvSpPr>
            <a:spLocks noChangeShapeType="1"/>
          </p:cNvSpPr>
          <p:nvPr/>
        </p:nvSpPr>
        <p:spPr bwMode="auto">
          <a:xfrm>
            <a:off x="0" y="1312947"/>
            <a:ext cx="9144000" cy="0"/>
          </a:xfrm>
          <a:prstGeom prst="line">
            <a:avLst/>
          </a:prstGeom>
          <a:noFill/>
          <a:ln w="28575" cap="rnd">
            <a:solidFill>
              <a:srgbClr val="00FF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13" name="Oval 55"/>
          <p:cNvSpPr>
            <a:spLocks noChangeArrowheads="1"/>
          </p:cNvSpPr>
          <p:nvPr/>
        </p:nvSpPr>
        <p:spPr bwMode="auto">
          <a:xfrm>
            <a:off x="654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4" name="Oval 56"/>
          <p:cNvSpPr>
            <a:spLocks noChangeArrowheads="1"/>
          </p:cNvSpPr>
          <p:nvPr/>
        </p:nvSpPr>
        <p:spPr bwMode="auto">
          <a:xfrm>
            <a:off x="10668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5" name="Oval 57"/>
          <p:cNvSpPr>
            <a:spLocks noChangeArrowheads="1"/>
          </p:cNvSpPr>
          <p:nvPr/>
        </p:nvSpPr>
        <p:spPr bwMode="auto">
          <a:xfrm>
            <a:off x="15240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6" name="Oval 58"/>
          <p:cNvSpPr>
            <a:spLocks noChangeArrowheads="1"/>
          </p:cNvSpPr>
          <p:nvPr/>
        </p:nvSpPr>
        <p:spPr bwMode="auto">
          <a:xfrm>
            <a:off x="20574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7" name="Oval 59"/>
          <p:cNvSpPr>
            <a:spLocks noChangeArrowheads="1"/>
          </p:cNvSpPr>
          <p:nvPr/>
        </p:nvSpPr>
        <p:spPr bwMode="auto">
          <a:xfrm>
            <a:off x="2514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8" name="Oval 60"/>
          <p:cNvSpPr>
            <a:spLocks noChangeArrowheads="1"/>
          </p:cNvSpPr>
          <p:nvPr/>
        </p:nvSpPr>
        <p:spPr bwMode="auto">
          <a:xfrm>
            <a:off x="2895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9" name="Oval 61"/>
          <p:cNvSpPr>
            <a:spLocks noChangeArrowheads="1"/>
          </p:cNvSpPr>
          <p:nvPr/>
        </p:nvSpPr>
        <p:spPr bwMode="auto">
          <a:xfrm>
            <a:off x="3292475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0" name="Oval 62"/>
          <p:cNvSpPr>
            <a:spLocks noChangeArrowheads="1"/>
          </p:cNvSpPr>
          <p:nvPr/>
        </p:nvSpPr>
        <p:spPr bwMode="auto">
          <a:xfrm>
            <a:off x="37338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1" name="Oval 63"/>
          <p:cNvSpPr>
            <a:spLocks noChangeArrowheads="1"/>
          </p:cNvSpPr>
          <p:nvPr/>
        </p:nvSpPr>
        <p:spPr bwMode="auto">
          <a:xfrm>
            <a:off x="41910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2" name="Oval 64"/>
          <p:cNvSpPr>
            <a:spLocks noChangeArrowheads="1"/>
          </p:cNvSpPr>
          <p:nvPr/>
        </p:nvSpPr>
        <p:spPr bwMode="auto">
          <a:xfrm>
            <a:off x="47244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3" name="Oval 65"/>
          <p:cNvSpPr>
            <a:spLocks noChangeArrowheads="1"/>
          </p:cNvSpPr>
          <p:nvPr/>
        </p:nvSpPr>
        <p:spPr bwMode="auto">
          <a:xfrm>
            <a:off x="5181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4" name="Oval 66"/>
          <p:cNvSpPr>
            <a:spLocks noChangeArrowheads="1"/>
          </p:cNvSpPr>
          <p:nvPr/>
        </p:nvSpPr>
        <p:spPr bwMode="auto">
          <a:xfrm>
            <a:off x="5607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5" name="Oval 67"/>
          <p:cNvSpPr>
            <a:spLocks noChangeArrowheads="1"/>
          </p:cNvSpPr>
          <p:nvPr/>
        </p:nvSpPr>
        <p:spPr bwMode="auto">
          <a:xfrm>
            <a:off x="59753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6" name="Oval 68"/>
          <p:cNvSpPr>
            <a:spLocks noChangeArrowheads="1"/>
          </p:cNvSpPr>
          <p:nvPr/>
        </p:nvSpPr>
        <p:spPr bwMode="auto">
          <a:xfrm>
            <a:off x="64008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7" name="Oval 69"/>
          <p:cNvSpPr>
            <a:spLocks noChangeArrowheads="1"/>
          </p:cNvSpPr>
          <p:nvPr/>
        </p:nvSpPr>
        <p:spPr bwMode="auto">
          <a:xfrm>
            <a:off x="68580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8" name="Oval 70"/>
          <p:cNvSpPr>
            <a:spLocks noChangeArrowheads="1"/>
          </p:cNvSpPr>
          <p:nvPr/>
        </p:nvSpPr>
        <p:spPr bwMode="auto">
          <a:xfrm>
            <a:off x="73914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9" name="Oval 71"/>
          <p:cNvSpPr>
            <a:spLocks noChangeArrowheads="1"/>
          </p:cNvSpPr>
          <p:nvPr/>
        </p:nvSpPr>
        <p:spPr bwMode="auto">
          <a:xfrm>
            <a:off x="7848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0" name="Oval 72"/>
          <p:cNvSpPr>
            <a:spLocks noChangeArrowheads="1"/>
          </p:cNvSpPr>
          <p:nvPr/>
        </p:nvSpPr>
        <p:spPr bwMode="auto">
          <a:xfrm>
            <a:off x="8274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1" name="Oval 73"/>
          <p:cNvSpPr>
            <a:spLocks noChangeArrowheads="1"/>
          </p:cNvSpPr>
          <p:nvPr/>
        </p:nvSpPr>
        <p:spPr bwMode="auto">
          <a:xfrm>
            <a:off x="8655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2" name="Oval 74"/>
          <p:cNvSpPr>
            <a:spLocks noChangeArrowheads="1"/>
          </p:cNvSpPr>
          <p:nvPr/>
        </p:nvSpPr>
        <p:spPr bwMode="auto">
          <a:xfrm>
            <a:off x="8991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3" name="Oval 75"/>
          <p:cNvSpPr>
            <a:spLocks noChangeArrowheads="1"/>
          </p:cNvSpPr>
          <p:nvPr/>
        </p:nvSpPr>
        <p:spPr bwMode="auto">
          <a:xfrm>
            <a:off x="2603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6016" y="3399155"/>
            <a:ext cx="3231873" cy="19146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1624196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4" descr="NGANG1">
            <a:hlinkClick r:id="rId2" action="ppaction://hlinkpres?slideindex=1&amp;slidetitle=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52592" y="784722"/>
            <a:ext cx="63943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" name="Group 2"/>
          <p:cNvGrpSpPr>
            <a:grpSpLocks/>
          </p:cNvGrpSpPr>
          <p:nvPr/>
        </p:nvGrpSpPr>
        <p:grpSpPr bwMode="auto">
          <a:xfrm rot="5400000">
            <a:off x="7923672" y="434386"/>
            <a:ext cx="611858" cy="609600"/>
            <a:chOff x="2928" y="144"/>
            <a:chExt cx="1392" cy="288"/>
          </a:xfrm>
        </p:grpSpPr>
        <p:sp>
          <p:nvSpPr>
            <p:cNvPr id="15" name="AutoShape 3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16" name="AutoShape 4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</p:grpSp>
      <p:grpSp>
        <p:nvGrpSpPr>
          <p:cNvPr id="17" name="Group 5"/>
          <p:cNvGrpSpPr>
            <a:grpSpLocks/>
          </p:cNvGrpSpPr>
          <p:nvPr/>
        </p:nvGrpSpPr>
        <p:grpSpPr bwMode="auto">
          <a:xfrm rot="5400000">
            <a:off x="1008522" y="542379"/>
            <a:ext cx="611858" cy="342900"/>
            <a:chOff x="2928" y="144"/>
            <a:chExt cx="1392" cy="288"/>
          </a:xfrm>
        </p:grpSpPr>
        <p:sp>
          <p:nvSpPr>
            <p:cNvPr id="18" name="AutoShape 6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19" name="AutoShape 7"/>
            <p:cNvSpPr>
              <a:spLocks noChangeArrowheads="1"/>
            </p:cNvSpPr>
            <p:nvPr/>
          </p:nvSpPr>
          <p:spPr bwMode="auto">
            <a:xfrm>
              <a:off x="2928" y="391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</p:grpSp>
      <p:grpSp>
        <p:nvGrpSpPr>
          <p:cNvPr id="20" name="Group 8"/>
          <p:cNvGrpSpPr>
            <a:grpSpLocks/>
          </p:cNvGrpSpPr>
          <p:nvPr/>
        </p:nvGrpSpPr>
        <p:grpSpPr bwMode="auto">
          <a:xfrm rot="5400000">
            <a:off x="352885" y="505778"/>
            <a:ext cx="611856" cy="358775"/>
            <a:chOff x="2928" y="144"/>
            <a:chExt cx="1392" cy="288"/>
          </a:xfrm>
        </p:grpSpPr>
        <p:sp>
          <p:nvSpPr>
            <p:cNvPr id="21" name="AutoShape 9"/>
            <p:cNvSpPr>
              <a:spLocks noChangeArrowheads="1"/>
            </p:cNvSpPr>
            <p:nvPr/>
          </p:nvSpPr>
          <p:spPr bwMode="auto">
            <a:xfrm>
              <a:off x="2928" y="143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22" name="AutoShape 10"/>
            <p:cNvSpPr>
              <a:spLocks noChangeArrowheads="1"/>
            </p:cNvSpPr>
            <p:nvPr/>
          </p:nvSpPr>
          <p:spPr bwMode="auto">
            <a:xfrm>
              <a:off x="2928" y="392"/>
              <a:ext cx="1392" cy="46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</p:grpSp>
      <p:grpSp>
        <p:nvGrpSpPr>
          <p:cNvPr id="23" name="Group 11"/>
          <p:cNvGrpSpPr>
            <a:grpSpLocks/>
          </p:cNvGrpSpPr>
          <p:nvPr/>
        </p:nvGrpSpPr>
        <p:grpSpPr bwMode="auto">
          <a:xfrm>
            <a:off x="1214439" y="136702"/>
            <a:ext cx="7700962" cy="1139680"/>
            <a:chOff x="766" y="149"/>
            <a:chExt cx="4851" cy="868"/>
          </a:xfrm>
        </p:grpSpPr>
        <p:pic>
          <p:nvPicPr>
            <p:cNvPr id="24" name="Picture 12" descr="NGANG1">
              <a:hlinkClick r:id="rId2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44" y="149"/>
              <a:ext cx="2673" cy="2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13" descr="NGANG1">
              <a:hlinkClick r:id="rId2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091" y="480"/>
              <a:ext cx="170" cy="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" name="Picture 14" descr="NGANG1">
              <a:hlinkClick r:id="rId2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90" y="706"/>
              <a:ext cx="487" cy="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7" name="AutoShape 16"/>
          <p:cNvSpPr>
            <a:spLocks noChangeArrowheads="1"/>
          </p:cNvSpPr>
          <p:nvPr/>
        </p:nvSpPr>
        <p:spPr bwMode="auto">
          <a:xfrm>
            <a:off x="215901" y="687917"/>
            <a:ext cx="8699500" cy="4836583"/>
          </a:xfrm>
          <a:prstGeom prst="roundRect">
            <a:avLst>
              <a:gd name="adj" fmla="val 3509"/>
            </a:avLst>
          </a:prstGeom>
          <a:solidFill>
            <a:schemeClr val="bg1"/>
          </a:solidFill>
          <a:ln w="57150" cmpd="thinThick">
            <a:solidFill>
              <a:srgbClr val="FFCC66"/>
            </a:solidFill>
            <a:round/>
            <a:headEnd/>
            <a:tailEnd/>
          </a:ln>
          <a:effectLst/>
        </p:spPr>
        <p:txBody>
          <a:bodyPr wrap="none" lIns="71323" tIns="35662" rIns="71323" bIns="35662" anchor="ctr"/>
          <a:lstStyle/>
          <a:p>
            <a:pPr>
              <a:defRPr/>
            </a:pPr>
            <a:endParaRPr lang="en-US" sz="2500" dirty="0"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</a:endParaRPr>
          </a:p>
        </p:txBody>
      </p:sp>
      <p:grpSp>
        <p:nvGrpSpPr>
          <p:cNvPr id="28" name="Group 19"/>
          <p:cNvGrpSpPr>
            <a:grpSpLocks/>
          </p:cNvGrpSpPr>
          <p:nvPr/>
        </p:nvGrpSpPr>
        <p:grpSpPr bwMode="auto">
          <a:xfrm>
            <a:off x="4641850" y="108040"/>
            <a:ext cx="4273550" cy="387334"/>
            <a:chOff x="2928" y="144"/>
            <a:chExt cx="1392" cy="288"/>
          </a:xfrm>
        </p:grpSpPr>
        <p:sp>
          <p:nvSpPr>
            <p:cNvPr id="29" name="AutoShape 20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Arial" pitchFamily="34" charset="0"/>
              </a:endParaRPr>
            </a:p>
          </p:txBody>
        </p:sp>
        <p:sp>
          <p:nvSpPr>
            <p:cNvPr id="30" name="AutoShape 21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</p:grpSp>
      <p:sp>
        <p:nvSpPr>
          <p:cNvPr id="31" name="AutoShape 22"/>
          <p:cNvSpPr>
            <a:spLocks noChangeArrowheads="1"/>
          </p:cNvSpPr>
          <p:nvPr/>
        </p:nvSpPr>
        <p:spPr bwMode="auto">
          <a:xfrm>
            <a:off x="63500" y="58429"/>
            <a:ext cx="4578350" cy="497625"/>
          </a:xfrm>
          <a:prstGeom prst="roundRect">
            <a:avLst>
              <a:gd name="adj" fmla="val 28685"/>
            </a:avLst>
          </a:prstGeom>
          <a:gradFill rotWithShape="1">
            <a:gsLst>
              <a:gs pos="0">
                <a:srgbClr val="FF0000">
                  <a:alpha val="85001"/>
                </a:srgbClr>
              </a:gs>
              <a:gs pos="100000">
                <a:schemeClr val="tx1"/>
              </a:gs>
            </a:gsLst>
            <a:lin ang="5400000" scaled="1"/>
          </a:gradFill>
          <a:ln w="57150" cmpd="thickThin">
            <a:solidFill>
              <a:srgbClr val="FFCC66"/>
            </a:solidFill>
            <a:round/>
            <a:headEnd/>
            <a:tailEnd/>
          </a:ln>
        </p:spPr>
        <p:txBody>
          <a:bodyPr wrap="none" lIns="71323" tIns="35662" rIns="71323" bIns="35662" anchor="ctr"/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pPr algn="r"/>
            <a:endParaRPr lang="en-US" altLang="en-US"/>
          </a:p>
        </p:txBody>
      </p:sp>
      <p:sp>
        <p:nvSpPr>
          <p:cNvPr id="32" name="WordArt 25"/>
          <p:cNvSpPr>
            <a:spLocks noChangeArrowheads="1" noChangeShapeType="1" noTextEdit="1"/>
          </p:cNvSpPr>
          <p:nvPr/>
        </p:nvSpPr>
        <p:spPr bwMode="auto">
          <a:xfrm>
            <a:off x="1057727" y="151215"/>
            <a:ext cx="2618924" cy="32706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71323" tIns="35662" rIns="71323" bIns="35662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1050" kern="10" dirty="0" smtClean="0">
                <a:solidFill>
                  <a:srgbClr val="FFFF00"/>
                </a:solidFill>
                <a:latin typeface="+mj-lt"/>
                <a:ea typeface="+mj-lt"/>
                <a:cs typeface="+mj-lt"/>
              </a:rPr>
              <a:t>TRANH 4</a:t>
            </a:r>
            <a:endParaRPr lang="en-US" sz="1050" kern="10" dirty="0">
              <a:solidFill>
                <a:srgbClr val="FFFF00"/>
              </a:solidFill>
              <a:latin typeface="+mj-lt"/>
              <a:ea typeface="+mj-lt"/>
              <a:cs typeface="+mj-lt"/>
            </a:endParaRPr>
          </a:p>
        </p:txBody>
      </p:sp>
      <p:sp>
        <p:nvSpPr>
          <p:cNvPr id="33" name="AutoShape 2" descr="Kết quả hình ảnh cho chào cô vào lớp"/>
          <p:cNvSpPr>
            <a:spLocks noChangeAspect="1" noChangeArrowheads="1"/>
          </p:cNvSpPr>
          <p:nvPr/>
        </p:nvSpPr>
        <p:spPr bwMode="auto">
          <a:xfrm>
            <a:off x="155575" y="-100321"/>
            <a:ext cx="304800" cy="252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/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37" name="Rectangle 36"/>
          <p:cNvSpPr/>
          <p:nvPr/>
        </p:nvSpPr>
        <p:spPr>
          <a:xfrm>
            <a:off x="565149" y="4616422"/>
            <a:ext cx="7969251" cy="502908"/>
          </a:xfrm>
          <a:prstGeom prst="rect">
            <a:avLst/>
          </a:prstGeom>
        </p:spPr>
        <p:txBody>
          <a:bodyPr wrap="square" lIns="71323" tIns="35662" rIns="71323" bIns="35662">
            <a:spAutoFit/>
          </a:bodyPr>
          <a:lstStyle/>
          <a:p>
            <a:pPr algn="ctr"/>
            <a:r>
              <a:rPr lang="en-US" sz="28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4. </a:t>
            </a:r>
            <a:r>
              <a:rPr lang="en-US" sz="28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Nhận</a:t>
            </a:r>
            <a:r>
              <a:rPr lang="en-US" sz="28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lại</a:t>
            </a:r>
            <a:r>
              <a:rPr lang="en-US" sz="28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được</a:t>
            </a:r>
            <a:r>
              <a:rPr lang="en-US" sz="28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ví</a:t>
            </a:r>
            <a:r>
              <a:rPr lang="en-US" sz="28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8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mẹ</a:t>
            </a:r>
            <a:r>
              <a:rPr lang="en-US" sz="28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của</a:t>
            </a:r>
            <a:r>
              <a:rPr lang="en-US" sz="28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Lan</a:t>
            </a:r>
            <a:r>
              <a:rPr lang="en-US" sz="28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rất</a:t>
            </a:r>
            <a:r>
              <a:rPr lang="en-US" sz="28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mừng</a:t>
            </a:r>
            <a:endParaRPr lang="en-US" sz="2800" dirty="0">
              <a:solidFill>
                <a:srgbClr val="0066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2675" y="956667"/>
            <a:ext cx="4988378" cy="3460147"/>
          </a:xfrm>
          <a:prstGeom prst="rect">
            <a:avLst/>
          </a:prstGeom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620466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0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304800" y="1031532"/>
            <a:ext cx="8382000" cy="3810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accent2">
                  <a:lumMod val="50000"/>
                </a:schemeClr>
              </a:gs>
              <a:gs pos="100000">
                <a:srgbClr val="FF0000"/>
              </a:gs>
            </a:gsLst>
            <a:lin ang="0" scaled="1"/>
          </a:gradFill>
          <a:ln w="12700" algn="ctr">
            <a:solidFill>
              <a:schemeClr val="accent1">
                <a:lumMod val="20000"/>
                <a:lumOff val="80000"/>
              </a:schemeClr>
            </a:solidFill>
            <a:round/>
            <a:headEnd/>
            <a:tailEnd/>
          </a:ln>
          <a:effectLst>
            <a:glow rad="139700">
              <a:schemeClr val="accent1">
                <a:lumMod val="20000"/>
                <a:lumOff val="80000"/>
                <a:alpha val="40000"/>
              </a:schemeClr>
            </a:glow>
            <a:outerShdw dist="99190" dir="2388334" algn="ctr" rotWithShape="0">
              <a:srgbClr val="333333">
                <a:alpha val="50000"/>
              </a:srgbClr>
            </a:outerShdw>
          </a:effec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149" name="Text Box 5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044576" y="1028109"/>
            <a:ext cx="715327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THẢO LUẬN NHÓM</a:t>
            </a:r>
            <a:endParaRPr lang="en-US" altLang="en-US" sz="2400" b="1" dirty="0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  <p:sp>
        <p:nvSpPr>
          <p:cNvPr id="10" name="Rounded Rectangle 9"/>
          <p:cNvSpPr/>
          <p:nvPr>
            <p:custDataLst>
              <p:tags r:id="rId3"/>
            </p:custDataLst>
          </p:nvPr>
        </p:nvSpPr>
        <p:spPr>
          <a:xfrm>
            <a:off x="772886" y="1489772"/>
            <a:ext cx="7445828" cy="2662009"/>
          </a:xfrm>
          <a:prstGeom prst="roundRect">
            <a:avLst/>
          </a:prstGeom>
          <a:solidFill>
            <a:srgbClr val="002060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marL="457200" indent="-457200" algn="just">
              <a:lnSpc>
                <a:spcPct val="150000"/>
              </a:lnSpc>
              <a:buFontTx/>
              <a:buChar char="-"/>
            </a:pPr>
            <a:r>
              <a:rPr lang="en-US" sz="28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Mẹ</a:t>
            </a:r>
            <a:r>
              <a:rPr lang="en-US" sz="28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của</a:t>
            </a:r>
            <a:r>
              <a:rPr lang="en-US" sz="28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Lan</a:t>
            </a:r>
            <a:r>
              <a:rPr lang="en-US" sz="28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cảm</a:t>
            </a:r>
            <a:r>
              <a:rPr lang="en-US" sz="28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thấy</a:t>
            </a:r>
            <a:r>
              <a:rPr lang="en-US" sz="28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như</a:t>
            </a:r>
            <a:r>
              <a:rPr lang="en-US" sz="28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thế</a:t>
            </a:r>
            <a:r>
              <a:rPr lang="en-US" sz="28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nào</a:t>
            </a:r>
            <a:r>
              <a:rPr lang="en-US" sz="28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khi</a:t>
            </a:r>
            <a:r>
              <a:rPr lang="en-US" sz="28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bị</a:t>
            </a:r>
            <a:r>
              <a:rPr lang="en-US" sz="28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mất</a:t>
            </a:r>
            <a:r>
              <a:rPr lang="en-US" sz="28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ví</a:t>
            </a:r>
            <a:r>
              <a:rPr lang="en-US" sz="28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?</a:t>
            </a:r>
          </a:p>
          <a:p>
            <a:pPr marL="457200" indent="-457200" algn="just">
              <a:lnSpc>
                <a:spcPct val="150000"/>
              </a:lnSpc>
              <a:buFontTx/>
              <a:buChar char="-"/>
            </a:pPr>
            <a:r>
              <a:rPr lang="en-US" sz="28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Việc</a:t>
            </a:r>
            <a:r>
              <a:rPr lang="en-US" sz="28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làm</a:t>
            </a:r>
            <a:r>
              <a:rPr lang="en-US" sz="28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của</a:t>
            </a:r>
            <a:r>
              <a:rPr lang="en-US" sz="28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cậu</a:t>
            </a:r>
            <a:r>
              <a:rPr lang="en-US" sz="28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bé</a:t>
            </a:r>
            <a:r>
              <a:rPr lang="en-US" sz="28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trong</a:t>
            </a:r>
            <a:r>
              <a:rPr lang="en-US" sz="28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câu</a:t>
            </a:r>
            <a:r>
              <a:rPr lang="en-US" sz="28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chuyện</a:t>
            </a:r>
            <a:r>
              <a:rPr lang="en-US" sz="28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đã</a:t>
            </a:r>
            <a:r>
              <a:rPr lang="en-US" sz="28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mang</a:t>
            </a:r>
            <a:r>
              <a:rPr lang="en-US" sz="28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lại</a:t>
            </a:r>
            <a:r>
              <a:rPr lang="en-US" sz="28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điều</a:t>
            </a:r>
            <a:r>
              <a:rPr lang="en-US" sz="28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gì</a:t>
            </a:r>
            <a:r>
              <a:rPr lang="en-US" sz="28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? </a:t>
            </a:r>
          </a:p>
        </p:txBody>
      </p:sp>
      <p:sp>
        <p:nvSpPr>
          <p:cNvPr id="6153" name="TextBox 5"/>
          <p:cNvSpPr txBox="1">
            <a:spLocks noChangeArrowheads="1"/>
          </p:cNvSpPr>
          <p:nvPr/>
        </p:nvSpPr>
        <p:spPr bwMode="auto">
          <a:xfrm>
            <a:off x="76200" y="4253381"/>
            <a:ext cx="8991600" cy="1384995"/>
          </a:xfrm>
          <a:prstGeom prst="rect">
            <a:avLst/>
          </a:prstGeom>
          <a:noFill/>
          <a:ln w="57150">
            <a:solidFill>
              <a:srgbClr val="FF0000"/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Yêu</a:t>
            </a:r>
            <a:r>
              <a:rPr lang="en-US" altLang="en-US" sz="28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8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cầu</a:t>
            </a:r>
            <a:r>
              <a:rPr lang="en-US" altLang="en-US" sz="28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</a:p>
          <a:p>
            <a:pPr marL="342900" indent="-342900" algn="just" eaLnBrk="1" hangingPunct="1">
              <a:spcBef>
                <a:spcPct val="0"/>
              </a:spcBef>
              <a:buFontTx/>
              <a:buChar char="-"/>
            </a:pPr>
            <a:r>
              <a:rPr lang="en-US" altLang="en-US" sz="28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Làm</a:t>
            </a:r>
            <a:r>
              <a:rPr lang="en-US" altLang="en-US" sz="28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8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việc</a:t>
            </a:r>
            <a:r>
              <a:rPr lang="en-US" altLang="en-US" sz="28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8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theo</a:t>
            </a:r>
            <a:r>
              <a:rPr lang="en-US" altLang="en-US" sz="28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8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nhóm</a:t>
            </a:r>
            <a:endParaRPr lang="en-US" altLang="en-US" sz="2800" b="1" dirty="0" smtClean="0">
              <a:solidFill>
                <a:srgbClr val="006600"/>
              </a:solidFill>
              <a:latin typeface="Arial" charset="0"/>
              <a:cs typeface="Arial" charset="0"/>
            </a:endParaRPr>
          </a:p>
          <a:p>
            <a:pPr marL="342900" indent="-342900" algn="just" eaLnBrk="1" hangingPunct="1">
              <a:spcBef>
                <a:spcPct val="0"/>
              </a:spcBef>
              <a:buFontTx/>
              <a:buChar char="-"/>
            </a:pPr>
            <a:r>
              <a:rPr lang="en-US" altLang="en-US" sz="28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Các</a:t>
            </a:r>
            <a:r>
              <a:rPr lang="en-US" altLang="en-US" sz="28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8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nhóm</a:t>
            </a:r>
            <a:r>
              <a:rPr lang="en-US" altLang="en-US" sz="28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8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trò</a:t>
            </a:r>
            <a:r>
              <a:rPr lang="en-US" altLang="en-US" sz="28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8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chuyện</a:t>
            </a:r>
            <a:r>
              <a:rPr lang="en-US" altLang="en-US" sz="28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8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bày</a:t>
            </a:r>
            <a:r>
              <a:rPr lang="en-US" altLang="en-US" sz="28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8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tỏ</a:t>
            </a:r>
            <a:r>
              <a:rPr lang="en-US" altLang="en-US" sz="28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8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suy</a:t>
            </a:r>
            <a:r>
              <a:rPr lang="en-US" altLang="en-US" sz="28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8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nghĩ</a:t>
            </a:r>
            <a:r>
              <a:rPr lang="en-US" altLang="en-US" sz="28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8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với</a:t>
            </a:r>
            <a:r>
              <a:rPr lang="en-US" altLang="en-US" sz="28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8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nhau</a:t>
            </a:r>
            <a:r>
              <a:rPr lang="en-US" altLang="en-US" sz="28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.</a:t>
            </a:r>
            <a:endParaRPr lang="en-US" altLang="en-US" sz="2800" b="1" dirty="0">
              <a:solidFill>
                <a:srgbClr val="006600"/>
              </a:solidFill>
              <a:latin typeface="Arial" charset="0"/>
              <a:cs typeface="Arial" charset="0"/>
            </a:endParaRPr>
          </a:p>
        </p:txBody>
      </p:sp>
      <p:sp>
        <p:nvSpPr>
          <p:cNvPr id="6155" name="Line 12"/>
          <p:cNvSpPr>
            <a:spLocks noChangeShapeType="1"/>
          </p:cNvSpPr>
          <p:nvPr/>
        </p:nvSpPr>
        <p:spPr bwMode="auto">
          <a:xfrm>
            <a:off x="0" y="999668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3781425" y="6706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0</a:t>
            </a:r>
          </a:p>
        </p:txBody>
      </p:sp>
      <p:sp>
        <p:nvSpPr>
          <p:cNvPr id="13" name="Text Box 7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</a:t>
            </a:r>
          </a:p>
        </p:txBody>
      </p:sp>
      <p:sp>
        <p:nvSpPr>
          <p:cNvPr id="14" name="Text Box 8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2</a:t>
            </a:r>
          </a:p>
        </p:txBody>
      </p:sp>
      <p:sp>
        <p:nvSpPr>
          <p:cNvPr id="15" name="Text Box 9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3</a:t>
            </a:r>
          </a:p>
        </p:txBody>
      </p:sp>
      <p:sp>
        <p:nvSpPr>
          <p:cNvPr id="16" name="Text Box 10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4</a:t>
            </a:r>
          </a:p>
        </p:txBody>
      </p:sp>
      <p:sp>
        <p:nvSpPr>
          <p:cNvPr id="17" name="Text Box 11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5</a:t>
            </a:r>
          </a:p>
        </p:txBody>
      </p:sp>
      <p:sp>
        <p:nvSpPr>
          <p:cNvPr id="18" name="Text Box 12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6</a:t>
            </a:r>
          </a:p>
        </p:txBody>
      </p:sp>
      <p:sp>
        <p:nvSpPr>
          <p:cNvPr id="19" name="Text Box 13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7</a:t>
            </a:r>
          </a:p>
        </p:txBody>
      </p:sp>
      <p:sp>
        <p:nvSpPr>
          <p:cNvPr id="20" name="Text Box 14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8</a:t>
            </a:r>
          </a:p>
        </p:txBody>
      </p:sp>
      <p:sp>
        <p:nvSpPr>
          <p:cNvPr id="21" name="Text Box 15"/>
          <p:cNvSpPr txBox="1">
            <a:spLocks noChangeArrowheads="1"/>
          </p:cNvSpPr>
          <p:nvPr/>
        </p:nvSpPr>
        <p:spPr bwMode="auto">
          <a:xfrm>
            <a:off x="3733800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9</a:t>
            </a:r>
          </a:p>
        </p:txBody>
      </p:sp>
      <p:sp>
        <p:nvSpPr>
          <p:cNvPr id="22" name="Text Box 16"/>
          <p:cNvSpPr txBox="1">
            <a:spLocks noChangeArrowheads="1"/>
          </p:cNvSpPr>
          <p:nvPr/>
        </p:nvSpPr>
        <p:spPr bwMode="auto">
          <a:xfrm>
            <a:off x="3748089" y="27873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10</a:t>
            </a:r>
          </a:p>
        </p:txBody>
      </p:sp>
      <p:sp>
        <p:nvSpPr>
          <p:cNvPr id="23" name="Text Box 17"/>
          <p:cNvSpPr txBox="1">
            <a:spLocks noChangeArrowheads="1"/>
          </p:cNvSpPr>
          <p:nvPr/>
        </p:nvSpPr>
        <p:spPr bwMode="auto">
          <a:xfrm>
            <a:off x="3748089" y="13320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20</a:t>
            </a:r>
          </a:p>
        </p:txBody>
      </p:sp>
      <p:sp>
        <p:nvSpPr>
          <p:cNvPr id="24" name="Text Box 18"/>
          <p:cNvSpPr txBox="1">
            <a:spLocks noChangeArrowheads="1"/>
          </p:cNvSpPr>
          <p:nvPr/>
        </p:nvSpPr>
        <p:spPr bwMode="auto">
          <a:xfrm>
            <a:off x="3748089" y="91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30</a:t>
            </a:r>
          </a:p>
        </p:txBody>
      </p:sp>
      <p:sp>
        <p:nvSpPr>
          <p:cNvPr id="25" name="Text Box 19"/>
          <p:cNvSpPr txBox="1">
            <a:spLocks noChangeArrowheads="1"/>
          </p:cNvSpPr>
          <p:nvPr/>
        </p:nvSpPr>
        <p:spPr bwMode="auto">
          <a:xfrm>
            <a:off x="3748089" y="14643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40</a:t>
            </a:r>
          </a:p>
        </p:txBody>
      </p:sp>
      <p:sp>
        <p:nvSpPr>
          <p:cNvPr id="26" name="Text Box 20"/>
          <p:cNvSpPr txBox="1">
            <a:spLocks noChangeArrowheads="1"/>
          </p:cNvSpPr>
          <p:nvPr/>
        </p:nvSpPr>
        <p:spPr bwMode="auto">
          <a:xfrm>
            <a:off x="3748089" y="13320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50</a:t>
            </a:r>
          </a:p>
        </p:txBody>
      </p:sp>
      <p:sp>
        <p:nvSpPr>
          <p:cNvPr id="27" name="Text Box 21"/>
          <p:cNvSpPr txBox="1">
            <a:spLocks noChangeArrowheads="1"/>
          </p:cNvSpPr>
          <p:nvPr/>
        </p:nvSpPr>
        <p:spPr bwMode="auto">
          <a:xfrm>
            <a:off x="3748089" y="13320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60</a:t>
            </a:r>
          </a:p>
        </p:txBody>
      </p:sp>
      <p:sp>
        <p:nvSpPr>
          <p:cNvPr id="28" name="Text Box 22"/>
          <p:cNvSpPr txBox="1">
            <a:spLocks noChangeArrowheads="1"/>
          </p:cNvSpPr>
          <p:nvPr/>
        </p:nvSpPr>
        <p:spPr bwMode="auto">
          <a:xfrm>
            <a:off x="3748089" y="27873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70</a:t>
            </a:r>
          </a:p>
        </p:txBody>
      </p:sp>
      <p:sp>
        <p:nvSpPr>
          <p:cNvPr id="29" name="Text Box 23"/>
          <p:cNvSpPr txBox="1">
            <a:spLocks noChangeArrowheads="1"/>
          </p:cNvSpPr>
          <p:nvPr/>
        </p:nvSpPr>
        <p:spPr bwMode="auto">
          <a:xfrm>
            <a:off x="3748089" y="14643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80</a:t>
            </a:r>
          </a:p>
        </p:txBody>
      </p:sp>
      <p:sp>
        <p:nvSpPr>
          <p:cNvPr id="30" name="Text Box 24"/>
          <p:cNvSpPr txBox="1">
            <a:spLocks noChangeArrowheads="1"/>
          </p:cNvSpPr>
          <p:nvPr/>
        </p:nvSpPr>
        <p:spPr bwMode="auto">
          <a:xfrm>
            <a:off x="3748089" y="27873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90</a:t>
            </a:r>
          </a:p>
        </p:txBody>
      </p:sp>
      <p:sp>
        <p:nvSpPr>
          <p:cNvPr id="31" name="Text Box 25"/>
          <p:cNvSpPr txBox="1">
            <a:spLocks noChangeArrowheads="1"/>
          </p:cNvSpPr>
          <p:nvPr/>
        </p:nvSpPr>
        <p:spPr bwMode="auto">
          <a:xfrm>
            <a:off x="3810000" y="27873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100</a:t>
            </a:r>
          </a:p>
        </p:txBody>
      </p:sp>
      <p:sp>
        <p:nvSpPr>
          <p:cNvPr id="32" name="Text Box 26"/>
          <p:cNvSpPr txBox="1">
            <a:spLocks noChangeArrowheads="1"/>
          </p:cNvSpPr>
          <p:nvPr/>
        </p:nvSpPr>
        <p:spPr bwMode="auto">
          <a:xfrm>
            <a:off x="3810000" y="27873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110</a:t>
            </a:r>
          </a:p>
        </p:txBody>
      </p:sp>
      <p:sp>
        <p:nvSpPr>
          <p:cNvPr id="33" name="Text Box 27"/>
          <p:cNvSpPr txBox="1">
            <a:spLocks noChangeArrowheads="1"/>
          </p:cNvSpPr>
          <p:nvPr/>
        </p:nvSpPr>
        <p:spPr bwMode="auto">
          <a:xfrm>
            <a:off x="3810000" y="27873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120</a:t>
            </a:r>
          </a:p>
        </p:txBody>
      </p:sp>
      <p:pic>
        <p:nvPicPr>
          <p:cNvPr id="35" name="Picture 34" descr="BELLS2~1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0925" y="131715"/>
            <a:ext cx="2166938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33" descr="BELLS2~1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0925" y="125736"/>
            <a:ext cx="2166938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839051"/>
      </p:ext>
    </p:extLst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1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7" dur="10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9" dur="10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12000"/>
                            </p:stCondLst>
                            <p:childTnLst>
                              <p:par>
                                <p:cTn id="12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3" dur="10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5" dur="10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22000"/>
                            </p:stCondLst>
                            <p:childTnLst>
                              <p:par>
                                <p:cTn id="12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9" dur="10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1" dur="10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32000"/>
                            </p:stCondLst>
                            <p:childTnLst>
                              <p:par>
                                <p:cTn id="13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5" dur="10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7" dur="10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42000"/>
                            </p:stCondLst>
                            <p:childTnLst>
                              <p:par>
                                <p:cTn id="14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1" dur="10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3" dur="10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52000"/>
                            </p:stCondLst>
                            <p:childTnLst>
                              <p:par>
                                <p:cTn id="14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7" dur="10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9" dur="10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62000"/>
                            </p:stCondLst>
                            <p:childTnLst>
                              <p:par>
                                <p:cTn id="15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3" dur="10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5" dur="10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72000"/>
                            </p:stCondLst>
                            <p:childTnLst>
                              <p:par>
                                <p:cTn id="15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9" dur="10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1" dur="10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82000"/>
                            </p:stCondLst>
                            <p:childTnLst>
                              <p:par>
                                <p:cTn id="16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5" dur="10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7" dur="10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92000"/>
                            </p:stCondLst>
                            <p:childTnLst>
                              <p:par>
                                <p:cTn id="17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1" dur="10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0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3" dur="10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102000"/>
                            </p:stCondLst>
                            <p:childTnLst>
                              <p:par>
                                <p:cTn id="17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7" dur="10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0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9" dur="10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112000"/>
                            </p:stCondLst>
                            <p:childTnLst>
                              <p:par>
                                <p:cTn id="18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3" dur="10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10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5" dur="10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122000"/>
                            </p:stCondLst>
                            <p:childTnLst>
                              <p:par>
                                <p:cTn id="18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9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123000"/>
                            </p:stCondLst>
                            <p:childTnLst>
                              <p:par>
                                <p:cTn id="19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5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124000"/>
                            </p:stCondLst>
                            <p:childTnLst>
                              <p:par>
                                <p:cTn id="20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1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125000"/>
                            </p:stCondLst>
                            <p:childTnLst>
                              <p:par>
                                <p:cTn id="20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7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126000"/>
                            </p:stCondLst>
                            <p:childTnLst>
                              <p:par>
                                <p:cTn id="21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3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7" fill="hold">
                            <p:stCondLst>
                              <p:cond delay="127000"/>
                            </p:stCondLst>
                            <p:childTnLst>
                              <p:par>
                                <p:cTn id="21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9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128000"/>
                            </p:stCondLst>
                            <p:childTnLst>
                              <p:par>
                                <p:cTn id="22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5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9" fill="hold">
                            <p:stCondLst>
                              <p:cond delay="129000"/>
                            </p:stCondLst>
                            <p:childTnLst>
                              <p:par>
                                <p:cTn id="23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1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5" fill="hold">
                            <p:stCondLst>
                              <p:cond delay="130000"/>
                            </p:stCondLst>
                            <p:childTnLst>
                              <p:par>
                                <p:cTn id="23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7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8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1" fill="hold">
                            <p:stCondLst>
                              <p:cond delay="131000"/>
                            </p:stCondLst>
                            <p:childTnLst>
                              <p:par>
                                <p:cTn id="24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3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4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7" fill="hold">
                            <p:stCondLst>
                              <p:cond delay="132000"/>
                            </p:stCondLst>
                            <p:childTnLst>
                              <p:par>
                                <p:cTn id="248" presetID="50" presetClass="entr" presetSubtype="0" repeatCount="200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OOR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3" fill="hold">
                            <p:stCondLst>
                              <p:cond delay="133000"/>
                            </p:stCondLst>
                            <p:childTnLst>
                              <p:par>
                                <p:cTn id="254" presetID="50" presetClass="entr" presetSubtype="0" repeatCount="200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OOR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12"/>
          <p:cNvSpPr>
            <a:spLocks noChangeShapeType="1"/>
          </p:cNvSpPr>
          <p:nvPr/>
        </p:nvSpPr>
        <p:spPr bwMode="auto">
          <a:xfrm>
            <a:off x="0" y="651332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pic>
        <p:nvPicPr>
          <p:cNvPr id="5" name="Picture 2" descr="D:\Dao Duc 1 moi\Package - Lesson\Data\image_paste_20070916081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81" y="57162"/>
            <a:ext cx="2331160" cy="589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65632" y="651332"/>
            <a:ext cx="89783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c. </a:t>
            </a:r>
            <a:r>
              <a:rPr lang="en-US" sz="24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Nêu</a:t>
            </a:r>
            <a:r>
              <a:rPr lang="en-US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những</a:t>
            </a:r>
            <a:r>
              <a:rPr lang="en-US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người</a:t>
            </a:r>
            <a:r>
              <a:rPr lang="en-US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phù</a:t>
            </a:r>
            <a:r>
              <a:rPr lang="en-US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hợp</a:t>
            </a:r>
            <a:r>
              <a:rPr lang="en-US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thể</a:t>
            </a:r>
            <a:r>
              <a:rPr lang="en-US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giúp</a:t>
            </a:r>
            <a:r>
              <a:rPr lang="en-US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em</a:t>
            </a:r>
            <a:r>
              <a:rPr lang="en-US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trả</a:t>
            </a:r>
            <a:r>
              <a:rPr lang="en-US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lại</a:t>
            </a:r>
            <a:r>
              <a:rPr lang="en-US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của</a:t>
            </a:r>
            <a:r>
              <a:rPr lang="en-US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rơi</a:t>
            </a:r>
            <a:r>
              <a:rPr lang="en-US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: </a:t>
            </a:r>
            <a:endParaRPr lang="en-US" sz="24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17"/>
          <a:stretch/>
        </p:blipFill>
        <p:spPr>
          <a:xfrm>
            <a:off x="2483966" y="1191873"/>
            <a:ext cx="4744139" cy="4280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4448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55"/>
          <a:stretch/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8683" y="1678479"/>
            <a:ext cx="6175375" cy="2566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35800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421"/>
            <a:ext cx="1795237" cy="6804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Line 12"/>
          <p:cNvSpPr>
            <a:spLocks noChangeShapeType="1"/>
          </p:cNvSpPr>
          <p:nvPr/>
        </p:nvSpPr>
        <p:spPr bwMode="auto">
          <a:xfrm>
            <a:off x="0" y="694874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58057" y="728228"/>
            <a:ext cx="9027885" cy="5373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a. </a:t>
            </a:r>
            <a:r>
              <a:rPr lang="en-US" sz="2200" dirty="0" err="1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Việc</a:t>
            </a:r>
            <a:r>
              <a:rPr lang="en-US" sz="2200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làm</a:t>
            </a:r>
            <a:r>
              <a:rPr lang="en-US" sz="2200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nào</a:t>
            </a:r>
            <a:r>
              <a:rPr lang="en-US" sz="2200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của</a:t>
            </a:r>
            <a:r>
              <a:rPr lang="en-US" sz="2200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bạn</a:t>
            </a:r>
            <a:r>
              <a:rPr lang="en-US" sz="2200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trong</a:t>
            </a:r>
            <a:r>
              <a:rPr lang="en-US" sz="2200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sz="2200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tranh</a:t>
            </a:r>
            <a:r>
              <a:rPr lang="en-US" sz="2200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thể</a:t>
            </a:r>
            <a:r>
              <a:rPr lang="en-US" sz="2200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hiện</a:t>
            </a:r>
            <a:r>
              <a:rPr lang="en-US" sz="2200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tính</a:t>
            </a:r>
            <a:r>
              <a:rPr lang="en-US" sz="2200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thật</a:t>
            </a:r>
            <a:r>
              <a:rPr lang="en-US" sz="2200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thà</a:t>
            </a:r>
            <a:r>
              <a:rPr lang="en-US" sz="2200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? </a:t>
            </a:r>
            <a:r>
              <a:rPr lang="en-US" sz="2200" dirty="0" err="1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Vì</a:t>
            </a:r>
            <a:r>
              <a:rPr lang="en-US" sz="2200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Sao?</a:t>
            </a:r>
            <a:endParaRPr lang="en-US" sz="2200" dirty="0">
              <a:solidFill>
                <a:srgbClr val="008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5110" y="1381733"/>
            <a:ext cx="4662379" cy="206426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28571"/>
            <a:ext cx="4758993" cy="208642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329881"/>
            <a:ext cx="4513942" cy="2385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7992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55"/>
          <a:stretch/>
        </p:blipFill>
        <p:spPr>
          <a:xfrm>
            <a:off x="0" y="1366970"/>
            <a:ext cx="9144000" cy="4348030"/>
          </a:xfrm>
          <a:prstGeom prst="rect">
            <a:avLst/>
          </a:prstGeom>
        </p:spPr>
      </p:pic>
      <p:pic>
        <p:nvPicPr>
          <p:cNvPr id="4" name="Picture 2" descr="D:\Dao Duc 1 moi\Package - Lesson\Data\dd1b001tr003h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113" y="128599"/>
            <a:ext cx="899887" cy="561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Line 12"/>
          <p:cNvSpPr>
            <a:spLocks noChangeShapeType="1"/>
          </p:cNvSpPr>
          <p:nvPr/>
        </p:nvSpPr>
        <p:spPr bwMode="auto">
          <a:xfrm>
            <a:off x="0" y="825500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pic>
        <p:nvPicPr>
          <p:cNvPr id="8" name="Picture 2" descr="D:\Dao Duc 1 moi\Package - Lesson\Data\image_paste_20070916081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221" y="100704"/>
            <a:ext cx="2331160" cy="710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ounded Rectangle 9"/>
          <p:cNvSpPr/>
          <p:nvPr/>
        </p:nvSpPr>
        <p:spPr>
          <a:xfrm>
            <a:off x="2191659" y="1494972"/>
            <a:ext cx="6792684" cy="3294742"/>
          </a:xfrm>
          <a:prstGeom prst="round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 algn="just">
              <a:lnSpc>
                <a:spcPct val="130000"/>
              </a:lnSpc>
              <a:buFontTx/>
              <a:buChar char="-"/>
            </a:pPr>
            <a:r>
              <a:rPr lang="en-US" sz="28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sz="28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bạn</a:t>
            </a:r>
            <a:r>
              <a:rPr lang="en-US" sz="28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trong</a:t>
            </a:r>
            <a:r>
              <a:rPr lang="en-US" sz="28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tranh</a:t>
            </a:r>
            <a:r>
              <a:rPr lang="en-US" sz="28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1,3 </a:t>
            </a:r>
            <a:r>
              <a:rPr lang="en-US" sz="28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thể</a:t>
            </a:r>
            <a:r>
              <a:rPr lang="en-US" sz="28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hiện</a:t>
            </a:r>
            <a:r>
              <a:rPr lang="en-US" sz="28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tính</a:t>
            </a:r>
            <a:r>
              <a:rPr lang="en-US" sz="28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thật</a:t>
            </a:r>
            <a:r>
              <a:rPr lang="en-US" sz="28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thà</a:t>
            </a:r>
            <a:r>
              <a:rPr lang="en-US" sz="28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en-US" sz="28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Vì</a:t>
            </a:r>
            <a:r>
              <a:rPr lang="en-US" sz="28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nhặt</a:t>
            </a:r>
            <a:r>
              <a:rPr lang="en-US" sz="28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được</a:t>
            </a:r>
            <a:r>
              <a:rPr lang="en-US" sz="28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của</a:t>
            </a:r>
            <a:r>
              <a:rPr lang="en-US" sz="28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rơi</a:t>
            </a:r>
            <a:r>
              <a:rPr lang="en-US" sz="28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đưa</a:t>
            </a:r>
            <a:r>
              <a:rPr lang="en-US" sz="28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lại</a:t>
            </a:r>
            <a:r>
              <a:rPr lang="en-US" sz="28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cho</a:t>
            </a:r>
            <a:r>
              <a:rPr lang="en-US" sz="28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người</a:t>
            </a:r>
            <a:r>
              <a:rPr lang="en-US" sz="28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lớn</a:t>
            </a:r>
            <a:r>
              <a:rPr lang="en-US" sz="28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. </a:t>
            </a:r>
          </a:p>
          <a:p>
            <a:pPr marL="457200" indent="-457200" algn="just">
              <a:lnSpc>
                <a:spcPct val="130000"/>
              </a:lnSpc>
              <a:buFontTx/>
              <a:buChar char="-"/>
            </a:pPr>
            <a:r>
              <a:rPr lang="en-US" sz="28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Bạn</a:t>
            </a:r>
            <a:r>
              <a:rPr lang="en-US" sz="28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trong</a:t>
            </a:r>
            <a:r>
              <a:rPr lang="en-US" sz="28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tranh</a:t>
            </a:r>
            <a:r>
              <a:rPr lang="en-US" sz="28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2 </a:t>
            </a:r>
            <a:r>
              <a:rPr lang="en-US" sz="28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Không</a:t>
            </a:r>
            <a:r>
              <a:rPr lang="en-US" sz="28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thật</a:t>
            </a:r>
            <a:r>
              <a:rPr lang="en-US" sz="28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thà</a:t>
            </a:r>
            <a:r>
              <a:rPr lang="en-US" sz="28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8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vì</a:t>
            </a:r>
            <a:r>
              <a:rPr lang="en-US" sz="28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tranh</a:t>
            </a:r>
            <a:r>
              <a:rPr lang="en-US" sz="28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đồ</a:t>
            </a:r>
            <a:r>
              <a:rPr lang="en-US" sz="28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của</a:t>
            </a:r>
            <a:r>
              <a:rPr lang="en-US" sz="28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bạn</a:t>
            </a:r>
            <a:r>
              <a:rPr lang="en-US" sz="28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nhặt</a:t>
            </a:r>
            <a:r>
              <a:rPr lang="en-US" sz="28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được</a:t>
            </a:r>
            <a:r>
              <a:rPr lang="en-US" sz="28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nhận</a:t>
            </a:r>
            <a:r>
              <a:rPr lang="en-US" sz="28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là</a:t>
            </a:r>
            <a:r>
              <a:rPr lang="en-US" sz="28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đồ</a:t>
            </a:r>
            <a:r>
              <a:rPr lang="en-US" sz="28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của</a:t>
            </a:r>
            <a:r>
              <a:rPr lang="en-US" sz="28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mình</a:t>
            </a:r>
            <a:r>
              <a:rPr lang="en-US" sz="28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nhặt</a:t>
            </a:r>
            <a:r>
              <a:rPr lang="en-US" sz="28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.</a:t>
            </a:r>
            <a:endParaRPr lang="en-US" sz="2800" dirty="0">
              <a:solidFill>
                <a:srgbClr val="0066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10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421"/>
            <a:ext cx="1795237" cy="6804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Line 12"/>
          <p:cNvSpPr>
            <a:spLocks noChangeShapeType="1"/>
          </p:cNvSpPr>
          <p:nvPr/>
        </p:nvSpPr>
        <p:spPr bwMode="auto">
          <a:xfrm>
            <a:off x="0" y="651332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59658" y="591712"/>
            <a:ext cx="44630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b. </a:t>
            </a:r>
            <a:r>
              <a:rPr lang="en-US" sz="24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Xử</a:t>
            </a:r>
            <a:r>
              <a:rPr lang="en-US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lí</a:t>
            </a:r>
            <a:r>
              <a:rPr lang="en-US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tình</a:t>
            </a:r>
            <a:r>
              <a:rPr lang="en-US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huống</a:t>
            </a:r>
            <a:r>
              <a:rPr lang="en-US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đ</a:t>
            </a:r>
            <a:r>
              <a:rPr lang="en-US" sz="24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óng</a:t>
            </a:r>
            <a:r>
              <a:rPr lang="en-US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vai</a:t>
            </a:r>
            <a:r>
              <a:rPr lang="en-US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:</a:t>
            </a:r>
            <a:endParaRPr lang="en-US" sz="2400" dirty="0">
              <a:solidFill>
                <a:srgbClr val="008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95967" y="1141848"/>
            <a:ext cx="24343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Tình</a:t>
            </a:r>
            <a:r>
              <a:rPr lang="en-US" sz="24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huống</a:t>
            </a:r>
            <a:r>
              <a:rPr lang="en-US" sz="24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1:</a:t>
            </a:r>
            <a:endParaRPr lang="en-US" sz="2400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8972" y="1487398"/>
            <a:ext cx="3751507" cy="2456786"/>
          </a:xfrm>
          <a:prstGeom prst="rect">
            <a:avLst/>
          </a:prstGeom>
          <a:ln w="19050">
            <a:solidFill>
              <a:srgbClr val="92D050"/>
            </a:solidFill>
          </a:ln>
        </p:spPr>
      </p:pic>
      <p:sp>
        <p:nvSpPr>
          <p:cNvPr id="6" name="Rectangle 5"/>
          <p:cNvSpPr/>
          <p:nvPr/>
        </p:nvSpPr>
        <p:spPr>
          <a:xfrm>
            <a:off x="116112" y="4121161"/>
            <a:ext cx="892220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400" dirty="0">
                <a:solidFill>
                  <a:srgbClr val="008000"/>
                </a:solidFill>
              </a:rPr>
              <a:t>Lan đến lớp sớm và nhặt được quyển truyện tranh của ai đó để quên </a:t>
            </a:r>
            <a:r>
              <a:rPr lang="vi-VN" sz="2400" dirty="0" smtClean="0">
                <a:solidFill>
                  <a:srgbClr val="008000"/>
                </a:solidFill>
              </a:rPr>
              <a:t>trong</a:t>
            </a:r>
            <a:r>
              <a:rPr lang="en-US" sz="2400" dirty="0" smtClean="0">
                <a:solidFill>
                  <a:srgbClr val="008000"/>
                </a:solidFill>
              </a:rPr>
              <a:t> </a:t>
            </a:r>
            <a:r>
              <a:rPr lang="vi-VN" sz="2400" dirty="0" smtClean="0">
                <a:solidFill>
                  <a:srgbClr val="008000"/>
                </a:solidFill>
              </a:rPr>
              <a:t>ngăn </a:t>
            </a:r>
            <a:r>
              <a:rPr lang="vi-VN" sz="2400" dirty="0">
                <a:solidFill>
                  <a:srgbClr val="008000"/>
                </a:solidFill>
              </a:rPr>
              <a:t>bàn. Đây là quyển truyện tranh rất đẹp mà Lan đã thích từ rất lâu. Lan nên làm </a:t>
            </a:r>
            <a:r>
              <a:rPr lang="vi-VN" sz="2400" dirty="0" smtClean="0">
                <a:solidFill>
                  <a:srgbClr val="008000"/>
                </a:solidFill>
              </a:rPr>
              <a:t>gì</a:t>
            </a:r>
            <a:r>
              <a:rPr lang="en-US" sz="2400" dirty="0" smtClean="0">
                <a:solidFill>
                  <a:srgbClr val="008000"/>
                </a:solidFill>
              </a:rPr>
              <a:t> </a:t>
            </a:r>
            <a:r>
              <a:rPr lang="vi-VN" sz="2400" dirty="0" smtClean="0">
                <a:solidFill>
                  <a:srgbClr val="008000"/>
                </a:solidFill>
              </a:rPr>
              <a:t>với </a:t>
            </a:r>
            <a:r>
              <a:rPr lang="vi-VN" sz="2400" dirty="0">
                <a:solidFill>
                  <a:srgbClr val="008000"/>
                </a:solidFill>
              </a:rPr>
              <a:t>quyển truyện nhặt </a:t>
            </a:r>
            <a:r>
              <a:rPr lang="vi-VN" sz="2400" dirty="0" smtClean="0">
                <a:solidFill>
                  <a:srgbClr val="008000"/>
                </a:solidFill>
              </a:rPr>
              <a:t>được</a:t>
            </a:r>
            <a:r>
              <a:rPr lang="en-US" sz="2400" dirty="0" smtClean="0">
                <a:solidFill>
                  <a:srgbClr val="008000"/>
                </a:solidFill>
              </a:rPr>
              <a:t>?</a:t>
            </a:r>
            <a:endParaRPr lang="vi-VN" sz="2400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5003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421"/>
            <a:ext cx="1795237" cy="6804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Line 12"/>
          <p:cNvSpPr>
            <a:spLocks noChangeShapeType="1"/>
          </p:cNvSpPr>
          <p:nvPr/>
        </p:nvSpPr>
        <p:spPr bwMode="auto">
          <a:xfrm>
            <a:off x="0" y="651332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92767" y="888928"/>
            <a:ext cx="41760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Xử</a:t>
            </a:r>
            <a:r>
              <a:rPr lang="en-US" sz="28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lí</a:t>
            </a:r>
            <a:r>
              <a:rPr lang="en-US" sz="28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tình</a:t>
            </a:r>
            <a:r>
              <a:rPr lang="en-US" sz="28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huống</a:t>
            </a:r>
            <a:r>
              <a:rPr lang="en-US" sz="28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1:</a:t>
            </a:r>
            <a:endParaRPr lang="en-US" sz="2800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2207" y="1603513"/>
            <a:ext cx="4309872" cy="2663687"/>
          </a:xfrm>
          <a:prstGeom prst="rect">
            <a:avLst/>
          </a:prstGeom>
          <a:ln w="19050">
            <a:solidFill>
              <a:srgbClr val="92D050"/>
            </a:solidFill>
          </a:ln>
        </p:spPr>
      </p:pic>
      <p:sp>
        <p:nvSpPr>
          <p:cNvPr id="5" name="Rectangle 4"/>
          <p:cNvSpPr/>
          <p:nvPr/>
        </p:nvSpPr>
        <p:spPr>
          <a:xfrm>
            <a:off x="192767" y="4398559"/>
            <a:ext cx="845774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- </a:t>
            </a:r>
            <a:r>
              <a:rPr lang="vi-VN" sz="24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Lan </a:t>
            </a:r>
            <a:r>
              <a:rPr lang="vi-VN" sz="2400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nên hỏi các bạn trong lớp xem ai để quên và trả lại truyện cho bạn.</a:t>
            </a:r>
          </a:p>
          <a:p>
            <a:r>
              <a:rPr lang="en-US" sz="24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- </a:t>
            </a:r>
            <a:r>
              <a:rPr lang="vi-VN" sz="24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N</a:t>
            </a:r>
            <a:r>
              <a:rPr lang="en-US" sz="24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ế</a:t>
            </a:r>
            <a:r>
              <a:rPr lang="vi-VN" sz="24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u </a:t>
            </a:r>
            <a:r>
              <a:rPr lang="vi-VN" sz="2400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muốn đọc truyện thì sau đó sẽ hỏi mượn bạn</a:t>
            </a:r>
          </a:p>
        </p:txBody>
      </p:sp>
    </p:spTree>
    <p:extLst>
      <p:ext uri="{BB962C8B-B14F-4D97-AF65-F5344CB8AC3E}">
        <p14:creationId xmlns:p14="http://schemas.microsoft.com/office/powerpoint/2010/main" val="2667087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421"/>
            <a:ext cx="1795237" cy="6804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Line 12"/>
          <p:cNvSpPr>
            <a:spLocks noChangeShapeType="1"/>
          </p:cNvSpPr>
          <p:nvPr/>
        </p:nvSpPr>
        <p:spPr bwMode="auto">
          <a:xfrm>
            <a:off x="0" y="694874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56483" y="929314"/>
            <a:ext cx="30597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Tình</a:t>
            </a:r>
            <a:r>
              <a:rPr lang="en-US" sz="28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huống</a:t>
            </a:r>
            <a:r>
              <a:rPr lang="en-US" sz="28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2:</a:t>
            </a:r>
            <a:endParaRPr lang="en-US" sz="2800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5286" y="1452534"/>
            <a:ext cx="4049343" cy="2682117"/>
          </a:xfrm>
          <a:prstGeom prst="rect">
            <a:avLst/>
          </a:prstGeom>
          <a:ln>
            <a:solidFill>
              <a:srgbClr val="92D050"/>
            </a:solidFill>
          </a:ln>
        </p:spPr>
      </p:pic>
      <p:sp>
        <p:nvSpPr>
          <p:cNvPr id="6" name="Rectangle 5"/>
          <p:cNvSpPr/>
          <p:nvPr/>
        </p:nvSpPr>
        <p:spPr>
          <a:xfrm>
            <a:off x="478969" y="4389540"/>
            <a:ext cx="798285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400" dirty="0">
                <a:solidFill>
                  <a:srgbClr val="008000"/>
                </a:solidFill>
              </a:rPr>
              <a:t>Trên đường đi học, Mai nhìn thấy một chiếc đồng hồ rơi ở trên </a:t>
            </a:r>
            <a:r>
              <a:rPr lang="vi-VN" sz="2400" dirty="0" smtClean="0">
                <a:solidFill>
                  <a:srgbClr val="008000"/>
                </a:solidFill>
              </a:rPr>
              <a:t>đường.</a:t>
            </a:r>
            <a:r>
              <a:rPr lang="en-US" sz="2400" dirty="0" smtClean="0">
                <a:solidFill>
                  <a:srgbClr val="008000"/>
                </a:solidFill>
              </a:rPr>
              <a:t> </a:t>
            </a:r>
            <a:r>
              <a:rPr lang="vi-VN" sz="2400" dirty="0" smtClean="0">
                <a:solidFill>
                  <a:srgbClr val="008000"/>
                </a:solidFill>
              </a:rPr>
              <a:t>Mai </a:t>
            </a:r>
            <a:r>
              <a:rPr lang="vi-VN" sz="2400" dirty="0">
                <a:solidFill>
                  <a:srgbClr val="008000"/>
                </a:solidFill>
              </a:rPr>
              <a:t>nên làm gì?</a:t>
            </a:r>
          </a:p>
        </p:txBody>
      </p:sp>
    </p:spTree>
    <p:extLst>
      <p:ext uri="{BB962C8B-B14F-4D97-AF65-F5344CB8AC3E}">
        <p14:creationId xmlns:p14="http://schemas.microsoft.com/office/powerpoint/2010/main" val="2938601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421"/>
            <a:ext cx="1795237" cy="6804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Line 12"/>
          <p:cNvSpPr>
            <a:spLocks noChangeShapeType="1"/>
          </p:cNvSpPr>
          <p:nvPr/>
        </p:nvSpPr>
        <p:spPr bwMode="auto">
          <a:xfrm>
            <a:off x="0" y="694874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56482" y="929314"/>
            <a:ext cx="41107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Xử</a:t>
            </a:r>
            <a:r>
              <a:rPr lang="en-US" sz="28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lí</a:t>
            </a:r>
            <a:r>
              <a:rPr lang="en-US" sz="28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tình</a:t>
            </a:r>
            <a:r>
              <a:rPr lang="en-US" sz="28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huống</a:t>
            </a:r>
            <a:r>
              <a:rPr lang="en-US" sz="28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2:</a:t>
            </a:r>
            <a:endParaRPr lang="en-US" sz="2800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5214" y="1684760"/>
            <a:ext cx="3773571" cy="2499457"/>
          </a:xfrm>
          <a:prstGeom prst="rect">
            <a:avLst/>
          </a:prstGeom>
          <a:ln>
            <a:solidFill>
              <a:srgbClr val="92D050"/>
            </a:solidFill>
          </a:ln>
        </p:spPr>
      </p:pic>
      <p:sp>
        <p:nvSpPr>
          <p:cNvPr id="6" name="Rectangle 5"/>
          <p:cNvSpPr/>
          <p:nvPr/>
        </p:nvSpPr>
        <p:spPr>
          <a:xfrm>
            <a:off x="457200" y="4511060"/>
            <a:ext cx="822959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400" dirty="0">
                <a:solidFill>
                  <a:srgbClr val="0000CC"/>
                </a:solidFill>
              </a:rPr>
              <a:t>Lan nên nhờ chú công an, bố mẹ hoặc thầy cô giáo tìm trả lại cho </a:t>
            </a:r>
            <a:r>
              <a:rPr lang="vi-VN" sz="2400" dirty="0" smtClean="0">
                <a:solidFill>
                  <a:srgbClr val="0000CC"/>
                </a:solidFill>
              </a:rPr>
              <a:t>người</a:t>
            </a:r>
            <a:r>
              <a:rPr lang="en-US" sz="2400" dirty="0" smtClean="0">
                <a:solidFill>
                  <a:srgbClr val="0000CC"/>
                </a:solidFill>
              </a:rPr>
              <a:t> </a:t>
            </a:r>
            <a:r>
              <a:rPr lang="vi-VN" sz="2400" dirty="0" smtClean="0">
                <a:solidFill>
                  <a:srgbClr val="0000CC"/>
                </a:solidFill>
              </a:rPr>
              <a:t>mất</a:t>
            </a:r>
            <a:endParaRPr lang="vi-VN" sz="2400" dirty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8845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5714999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138476" y="-16263"/>
            <a:ext cx="8656889" cy="2220686"/>
            <a:chOff x="94936" y="41793"/>
            <a:chExt cx="8656889" cy="2220686"/>
          </a:xfrm>
        </p:grpSpPr>
        <p:grpSp>
          <p:nvGrpSpPr>
            <p:cNvPr id="9" name="Group 8"/>
            <p:cNvGrpSpPr/>
            <p:nvPr/>
          </p:nvGrpSpPr>
          <p:grpSpPr>
            <a:xfrm>
              <a:off x="94936" y="41793"/>
              <a:ext cx="8656889" cy="2220686"/>
              <a:chOff x="308079" y="1291772"/>
              <a:chExt cx="8656889" cy="2220686"/>
            </a:xfrm>
          </p:grpSpPr>
          <p:pic>
            <p:nvPicPr>
              <p:cNvPr id="10" name="Picture 2" descr="D:\Dao Duc 1 moi\Package - Lesson\Data\image_paste_200709160737.jpg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21939"/>
              <a:stretch/>
            </p:blipFill>
            <p:spPr bwMode="auto">
              <a:xfrm>
                <a:off x="308079" y="1291772"/>
                <a:ext cx="8656889" cy="222068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1" name="Rectangle 10"/>
              <p:cNvSpPr/>
              <p:nvPr/>
            </p:nvSpPr>
            <p:spPr>
              <a:xfrm rot="21416432">
                <a:off x="622709" y="1740839"/>
                <a:ext cx="8076090" cy="1294717"/>
              </a:xfrm>
              <a:prstGeom prst="rect">
                <a:avLst/>
              </a:prstGeom>
              <a:solidFill>
                <a:srgbClr val="FF5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7" name="TextBox 6"/>
            <p:cNvSpPr txBox="1"/>
            <p:nvPr/>
          </p:nvSpPr>
          <p:spPr>
            <a:xfrm rot="21280163">
              <a:off x="1237494" y="569910"/>
              <a:ext cx="6371771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err="1" smtClean="0">
                  <a:solidFill>
                    <a:srgbClr val="FFFF00"/>
                  </a:solidFill>
                  <a:latin typeface="Arial" pitchFamily="34" charset="0"/>
                  <a:cs typeface="Arial" pitchFamily="34" charset="0"/>
                </a:rPr>
                <a:t>Chủ</a:t>
              </a:r>
              <a:r>
                <a:rPr lang="en-US" sz="3200" b="1" dirty="0" smtClean="0">
                  <a:solidFill>
                    <a:srgbClr val="FFFF00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3200" b="1" dirty="0" err="1" smtClean="0">
                  <a:solidFill>
                    <a:srgbClr val="FFFF00"/>
                  </a:solidFill>
                  <a:latin typeface="Arial" pitchFamily="34" charset="0"/>
                  <a:cs typeface="Arial" pitchFamily="34" charset="0"/>
                </a:rPr>
                <a:t>đề</a:t>
              </a:r>
              <a:endParaRPr lang="en-US" sz="32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endParaRPr>
            </a:p>
            <a:p>
              <a:pPr algn="ctr"/>
              <a:r>
                <a:rPr lang="en-US" sz="3200" b="1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THẬT THÀ</a:t>
              </a:r>
              <a:endParaRPr lang="en-US" sz="3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3" name="Oval 2"/>
          <p:cNvSpPr/>
          <p:nvPr/>
        </p:nvSpPr>
        <p:spPr>
          <a:xfrm>
            <a:off x="3308235" y="2147760"/>
            <a:ext cx="1465943" cy="827315"/>
          </a:xfrm>
          <a:prstGeom prst="ellipse">
            <a:avLst/>
          </a:prstGeom>
          <a:solidFill>
            <a:srgbClr val="FF5050"/>
          </a:solidFill>
          <a:ln>
            <a:solidFill>
              <a:srgbClr val="FF5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BÀI 11</a:t>
            </a:r>
            <a:endParaRPr lang="en-US" sz="20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882016" y="2299807"/>
            <a:ext cx="25356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Trả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lại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của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rơi</a:t>
            </a:r>
            <a:endParaRPr lang="en-US" sz="28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6921" y="2911076"/>
            <a:ext cx="3163824" cy="211531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2605706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421"/>
            <a:ext cx="1795237" cy="6804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Line 12"/>
          <p:cNvSpPr>
            <a:spLocks noChangeShapeType="1"/>
          </p:cNvSpPr>
          <p:nvPr/>
        </p:nvSpPr>
        <p:spPr bwMode="auto">
          <a:xfrm>
            <a:off x="0" y="694874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56483" y="929314"/>
            <a:ext cx="30597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Tình</a:t>
            </a:r>
            <a:r>
              <a:rPr lang="en-US" sz="28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huống</a:t>
            </a:r>
            <a:r>
              <a:rPr lang="en-US" sz="28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3:</a:t>
            </a:r>
            <a:endParaRPr lang="en-US" sz="2800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2374" y="1639651"/>
            <a:ext cx="4613511" cy="2770877"/>
          </a:xfrm>
          <a:prstGeom prst="rect">
            <a:avLst/>
          </a:prstGeom>
          <a:ln>
            <a:solidFill>
              <a:srgbClr val="92D050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504819" y="4607255"/>
            <a:ext cx="807311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400" dirty="0">
                <a:solidFill>
                  <a:srgbClr val="008000"/>
                </a:solidFill>
              </a:rPr>
              <a:t>Tan học về, Minh khoe nhặt được tiền ở sân trường và rủ Tân đi </a:t>
            </a:r>
            <a:r>
              <a:rPr lang="vi-VN" sz="2400" dirty="0" smtClean="0">
                <a:solidFill>
                  <a:srgbClr val="008000"/>
                </a:solidFill>
              </a:rPr>
              <a:t>mua</a:t>
            </a:r>
            <a:r>
              <a:rPr lang="en-US" sz="2400" dirty="0" smtClean="0">
                <a:solidFill>
                  <a:srgbClr val="008000"/>
                </a:solidFill>
              </a:rPr>
              <a:t> </a:t>
            </a:r>
            <a:r>
              <a:rPr lang="vi-VN" sz="2400" dirty="0" smtClean="0">
                <a:solidFill>
                  <a:srgbClr val="008000"/>
                </a:solidFill>
              </a:rPr>
              <a:t>kem </a:t>
            </a:r>
            <a:r>
              <a:rPr lang="vi-VN" sz="2400" dirty="0">
                <a:solidFill>
                  <a:srgbClr val="008000"/>
                </a:solidFill>
              </a:rPr>
              <a:t>ăn. Tân nên làm gì?</a:t>
            </a:r>
          </a:p>
        </p:txBody>
      </p:sp>
    </p:spTree>
    <p:extLst>
      <p:ext uri="{BB962C8B-B14F-4D97-AF65-F5344CB8AC3E}">
        <p14:creationId xmlns:p14="http://schemas.microsoft.com/office/powerpoint/2010/main" val="3232870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421"/>
            <a:ext cx="1795237" cy="6804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Line 12"/>
          <p:cNvSpPr>
            <a:spLocks noChangeShapeType="1"/>
          </p:cNvSpPr>
          <p:nvPr/>
        </p:nvSpPr>
        <p:spPr bwMode="auto">
          <a:xfrm>
            <a:off x="0" y="694874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41969" y="726118"/>
            <a:ext cx="43848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Xử</a:t>
            </a:r>
            <a:r>
              <a:rPr lang="en-US" sz="28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lí</a:t>
            </a:r>
            <a:r>
              <a:rPr lang="en-US" sz="28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tình</a:t>
            </a:r>
            <a:r>
              <a:rPr lang="en-US" sz="28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huống</a:t>
            </a:r>
            <a:r>
              <a:rPr lang="en-US" sz="28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3:</a:t>
            </a:r>
            <a:endParaRPr lang="en-US" sz="2800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4416" y="1481565"/>
            <a:ext cx="4783082" cy="2872721"/>
          </a:xfrm>
          <a:prstGeom prst="rect">
            <a:avLst/>
          </a:prstGeom>
          <a:ln>
            <a:solidFill>
              <a:srgbClr val="92D050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504819" y="4607255"/>
            <a:ext cx="807311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400" dirty="0">
                <a:solidFill>
                  <a:srgbClr val="0000CC"/>
                </a:solidFill>
              </a:rPr>
              <a:t>Tân nên khuyên bạn đưa nhờ thầy cô giáo đế tìm trả lại cho người mất</a:t>
            </a:r>
          </a:p>
        </p:txBody>
      </p:sp>
    </p:spTree>
    <p:extLst>
      <p:ext uri="{BB962C8B-B14F-4D97-AF65-F5344CB8AC3E}">
        <p14:creationId xmlns:p14="http://schemas.microsoft.com/office/powerpoint/2010/main" val="4121977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 descr="D:\Dao Duc 1 moi\Package - Lesson\Data\image_paste_20071010093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590"/>
            <a:ext cx="2133600" cy="619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Line 12"/>
          <p:cNvSpPr>
            <a:spLocks noChangeShapeType="1"/>
          </p:cNvSpPr>
          <p:nvPr/>
        </p:nvSpPr>
        <p:spPr bwMode="auto">
          <a:xfrm>
            <a:off x="0" y="680360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145142" y="634304"/>
            <a:ext cx="8795657" cy="20842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150000"/>
              </a:lnSpc>
              <a:buFontTx/>
              <a:buChar char="-"/>
            </a:pPr>
            <a:r>
              <a:rPr lang="en-US" sz="3000" dirty="0" err="1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Tìm</a:t>
            </a:r>
            <a:r>
              <a:rPr lang="en-US" sz="3000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người</a:t>
            </a:r>
            <a:r>
              <a:rPr lang="en-US" sz="3000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phù</a:t>
            </a:r>
            <a:r>
              <a:rPr lang="en-US" sz="3000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hợp</a:t>
            </a:r>
            <a:r>
              <a:rPr lang="en-US" sz="3000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giúp</a:t>
            </a:r>
            <a:r>
              <a:rPr lang="en-US" sz="3000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em</a:t>
            </a:r>
            <a:r>
              <a:rPr lang="en-US" sz="3000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trẻ</a:t>
            </a:r>
            <a:r>
              <a:rPr lang="en-US" sz="3000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lại</a:t>
            </a:r>
            <a:r>
              <a:rPr lang="en-US" sz="3000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của</a:t>
            </a:r>
            <a:r>
              <a:rPr lang="en-US" sz="3000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rơi</a:t>
            </a:r>
            <a:r>
              <a:rPr lang="en-US" sz="3000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khi</a:t>
            </a:r>
            <a:r>
              <a:rPr lang="en-US" sz="3000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nhặt</a:t>
            </a:r>
            <a:r>
              <a:rPr lang="en-US" sz="3000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được</a:t>
            </a:r>
            <a:r>
              <a:rPr lang="en-US" sz="3000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marL="457200" indent="-457200" algn="just">
              <a:lnSpc>
                <a:spcPct val="150000"/>
              </a:lnSpc>
              <a:buFontTx/>
              <a:buChar char="-"/>
            </a:pPr>
            <a:r>
              <a:rPr lang="en-US" sz="3000" dirty="0" err="1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Khuyên</a:t>
            </a:r>
            <a:r>
              <a:rPr lang="en-US" sz="3000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bạn</a:t>
            </a:r>
            <a:r>
              <a:rPr lang="en-US" sz="3000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khi</a:t>
            </a:r>
            <a:r>
              <a:rPr lang="en-US" sz="3000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thấy</a:t>
            </a:r>
            <a:r>
              <a:rPr lang="en-US" sz="3000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bạn</a:t>
            </a:r>
            <a:r>
              <a:rPr lang="en-US" sz="3000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không</a:t>
            </a:r>
            <a:r>
              <a:rPr lang="en-US" sz="3000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trả</a:t>
            </a:r>
            <a:r>
              <a:rPr lang="en-US" sz="3000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lại</a:t>
            </a:r>
            <a:r>
              <a:rPr lang="en-US" sz="3000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của</a:t>
            </a:r>
            <a:r>
              <a:rPr lang="en-US" sz="3000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rơi</a:t>
            </a:r>
            <a:r>
              <a:rPr lang="en-US" sz="3000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.</a:t>
            </a:r>
            <a:endParaRPr lang="en-US" sz="3000" dirty="0">
              <a:solidFill>
                <a:srgbClr val="008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619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0744" y="3881293"/>
            <a:ext cx="1833705" cy="1833705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192769" y="157928"/>
            <a:ext cx="8540137" cy="3723367"/>
            <a:chOff x="163741" y="253547"/>
            <a:chExt cx="8540137" cy="2475140"/>
          </a:xfrm>
        </p:grpSpPr>
        <p:grpSp>
          <p:nvGrpSpPr>
            <p:cNvPr id="3" name="Group 2"/>
            <p:cNvGrpSpPr/>
            <p:nvPr/>
          </p:nvGrpSpPr>
          <p:grpSpPr>
            <a:xfrm>
              <a:off x="163741" y="253547"/>
              <a:ext cx="8540137" cy="2475140"/>
              <a:chOff x="163741" y="253547"/>
              <a:chExt cx="8540137" cy="2475140"/>
            </a:xfrm>
          </p:grpSpPr>
          <p:pic>
            <p:nvPicPr>
              <p:cNvPr id="10242" name="Picture 2" descr="D:\Dao Duc 1 moi\Package - Lesson\Data\image_paste_200710101007.jpg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3741" y="253547"/>
                <a:ext cx="8540137" cy="247514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50" name="Picture 2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81841" y="1253217"/>
                <a:ext cx="1782160" cy="5030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7" name="Picture 2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871155" y="1253217"/>
                <a:ext cx="1661886" cy="46445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8" name="Picture 2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533041" y="1253217"/>
                <a:ext cx="1782160" cy="5030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9" name="Picture 2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86012" y="1671637"/>
                <a:ext cx="1782160" cy="5030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0" name="Picture 2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47590" y="1780495"/>
                <a:ext cx="1782160" cy="5030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1" name="Picture 2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615236" y="1797501"/>
                <a:ext cx="1782160" cy="5030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2" name="Picture 2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366065" y="1756229"/>
                <a:ext cx="1782160" cy="5030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4" name="TextBox 3"/>
            <p:cNvSpPr txBox="1"/>
            <p:nvPr/>
          </p:nvSpPr>
          <p:spPr>
            <a:xfrm>
              <a:off x="1553211" y="1311010"/>
              <a:ext cx="6595014" cy="8676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800" dirty="0" err="1" smtClean="0">
                  <a:latin typeface="Arial" pitchFamily="34" charset="0"/>
                  <a:cs typeface="Arial" pitchFamily="34" charset="0"/>
                </a:rPr>
                <a:t>Mỗi</a:t>
              </a:r>
              <a:r>
                <a:rPr lang="en-US" sz="2800" dirty="0" smtClean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800" dirty="0" err="1" smtClean="0">
                  <a:latin typeface="Arial" pitchFamily="34" charset="0"/>
                  <a:cs typeface="Arial" pitchFamily="34" charset="0"/>
                </a:rPr>
                <a:t>người</a:t>
              </a:r>
              <a:r>
                <a:rPr lang="en-US" sz="2800" dirty="0" smtClean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800" dirty="0" err="1" smtClean="0">
                  <a:latin typeface="Arial" pitchFamily="34" charset="0"/>
                  <a:cs typeface="Arial" pitchFamily="34" charset="0"/>
                </a:rPr>
                <a:t>nhặt</a:t>
              </a:r>
              <a:r>
                <a:rPr lang="en-US" sz="2800" dirty="0" smtClean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800" dirty="0" err="1" smtClean="0">
                  <a:latin typeface="Arial" pitchFamily="34" charset="0"/>
                  <a:cs typeface="Arial" pitchFamily="34" charset="0"/>
                </a:rPr>
                <a:t>được</a:t>
              </a:r>
              <a:r>
                <a:rPr lang="en-US" sz="2800" dirty="0" smtClean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800" dirty="0" err="1" smtClean="0">
                  <a:latin typeface="Arial" pitchFamily="34" charset="0"/>
                  <a:cs typeface="Arial" pitchFamily="34" charset="0"/>
                </a:rPr>
                <a:t>của</a:t>
              </a:r>
              <a:r>
                <a:rPr lang="en-US" sz="2800" dirty="0" smtClean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800" dirty="0" err="1" smtClean="0">
                  <a:latin typeface="Arial" pitchFamily="34" charset="0"/>
                  <a:cs typeface="Arial" pitchFamily="34" charset="0"/>
                </a:rPr>
                <a:t>rơi</a:t>
              </a:r>
              <a:endParaRPr lang="en-US" sz="2800" dirty="0" smtClean="0">
                <a:latin typeface="Arial" pitchFamily="34" charset="0"/>
                <a:cs typeface="Arial" pitchFamily="34" charset="0"/>
              </a:endParaRPr>
            </a:p>
            <a:p>
              <a:pPr algn="ctr">
                <a:lnSpc>
                  <a:spcPct val="150000"/>
                </a:lnSpc>
              </a:pPr>
              <a:r>
                <a:rPr lang="en-US" sz="2800" dirty="0" err="1" smtClean="0">
                  <a:latin typeface="Arial" pitchFamily="34" charset="0"/>
                  <a:cs typeface="Arial" pitchFamily="34" charset="0"/>
                </a:rPr>
                <a:t>Em</a:t>
              </a:r>
              <a:r>
                <a:rPr lang="en-US" sz="2800" dirty="0" smtClean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800" dirty="0" err="1" smtClean="0">
                  <a:latin typeface="Arial" pitchFamily="34" charset="0"/>
                  <a:cs typeface="Arial" pitchFamily="34" charset="0"/>
                </a:rPr>
                <a:t>đem</a:t>
              </a:r>
              <a:r>
                <a:rPr lang="en-US" sz="2800" dirty="0" smtClean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800" dirty="0" err="1" smtClean="0">
                  <a:latin typeface="Arial" pitchFamily="34" charset="0"/>
                  <a:cs typeface="Arial" pitchFamily="34" charset="0"/>
                </a:rPr>
                <a:t>tìm</a:t>
              </a:r>
              <a:r>
                <a:rPr lang="en-US" sz="2800" dirty="0" smtClean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800" dirty="0" err="1" smtClean="0">
                  <a:latin typeface="Arial" pitchFamily="34" charset="0"/>
                  <a:cs typeface="Arial" pitchFamily="34" charset="0"/>
                </a:rPr>
                <a:t>trả</a:t>
              </a:r>
              <a:r>
                <a:rPr lang="en-US" sz="2800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800" dirty="0" err="1" smtClean="0">
                  <a:latin typeface="Arial" pitchFamily="34" charset="0"/>
                  <a:cs typeface="Arial" pitchFamily="34" charset="0"/>
                </a:rPr>
                <a:t>cho</a:t>
              </a:r>
              <a:r>
                <a:rPr lang="en-US" sz="2800" dirty="0" smtClean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800" dirty="0" err="1" smtClean="0">
                  <a:latin typeface="Arial" pitchFamily="34" charset="0"/>
                  <a:cs typeface="Arial" pitchFamily="34" charset="0"/>
                </a:rPr>
                <a:t>người</a:t>
              </a:r>
              <a:r>
                <a:rPr lang="en-US" sz="2800" dirty="0" smtClean="0">
                  <a:latin typeface="Arial" pitchFamily="34" charset="0"/>
                  <a:cs typeface="Arial" pitchFamily="34" charset="0"/>
                </a:rPr>
                <a:t>, </a:t>
              </a:r>
              <a:r>
                <a:rPr lang="en-US" sz="2800" dirty="0" err="1" smtClean="0">
                  <a:latin typeface="Arial" pitchFamily="34" charset="0"/>
                  <a:cs typeface="Arial" pitchFamily="34" charset="0"/>
                </a:rPr>
                <a:t>mới</a:t>
              </a:r>
              <a:r>
                <a:rPr lang="en-US" sz="2800" dirty="0" smtClean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800" dirty="0" err="1" smtClean="0">
                  <a:latin typeface="Arial" pitchFamily="34" charset="0"/>
                  <a:cs typeface="Arial" pitchFamily="34" charset="0"/>
                </a:rPr>
                <a:t>ngoan</a:t>
              </a:r>
              <a:r>
                <a:rPr lang="en-US" sz="2800" dirty="0" smtClean="0">
                  <a:latin typeface="Arial" pitchFamily="34" charset="0"/>
                  <a:cs typeface="Arial" pitchFamily="34" charset="0"/>
                </a:rPr>
                <a:t>.</a:t>
              </a:r>
              <a:endParaRPr lang="en-US" sz="2800" dirty="0">
                <a:latin typeface="Arial" pitchFamily="34" charset="0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28948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558"/>
            <a:ext cx="9144000" cy="56984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66018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ountry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" y="825500"/>
            <a:ext cx="9141569" cy="488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D:\Dao Duc 1 moi\Package - Lesson\Data\dd1b001tr003h0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113" y="128599"/>
            <a:ext cx="899887" cy="561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D:\Dao Duc 1 moi\Package - Lesson\Data\screenshot_1594270820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" y="0"/>
            <a:ext cx="2263091" cy="699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2323107" y="296399"/>
            <a:ext cx="5951783" cy="349019"/>
          </a:xfrm>
          <a:prstGeom prst="rect">
            <a:avLst/>
          </a:prstGeom>
        </p:spPr>
        <p:txBody>
          <a:bodyPr wrap="none" lIns="71323" tIns="35662" rIns="71323" bIns="35662">
            <a:spAutoFit/>
          </a:bodyPr>
          <a:lstStyle/>
          <a:p>
            <a:pPr algn="ctr"/>
            <a:r>
              <a:rPr lang="en-US" sz="1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Cùng</a:t>
            </a:r>
            <a:r>
              <a:rPr lang="en-US" sz="1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hát</a:t>
            </a:r>
            <a:r>
              <a:rPr lang="en-US" sz="1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bài</a:t>
            </a:r>
            <a:r>
              <a:rPr lang="en-US" sz="1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8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“</a:t>
            </a:r>
            <a:r>
              <a:rPr lang="en-US" sz="18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Bà</a:t>
            </a:r>
            <a:r>
              <a:rPr lang="en-US" sz="18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8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còng</a:t>
            </a:r>
            <a:r>
              <a:rPr lang="en-US" sz="18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8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đi</a:t>
            </a:r>
            <a:r>
              <a:rPr lang="en-US" sz="18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8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chợ</a:t>
            </a:r>
            <a:r>
              <a:rPr lang="en-US" sz="18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" </a:t>
            </a:r>
            <a:r>
              <a:rPr lang="en-US" sz="1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- </a:t>
            </a:r>
            <a:r>
              <a:rPr lang="en-US" sz="1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Nhạc</a:t>
            </a:r>
            <a:r>
              <a:rPr lang="en-US" sz="1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8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18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8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lời</a:t>
            </a:r>
            <a:r>
              <a:rPr lang="en-US" sz="18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8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Phạm</a:t>
            </a:r>
            <a:r>
              <a:rPr lang="en-US" sz="18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8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Tuyên</a:t>
            </a:r>
            <a:endParaRPr lang="en-US" sz="18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825500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10" name="Rectangle 6"/>
          <p:cNvSpPr txBox="1">
            <a:spLocks noChangeArrowheads="1"/>
          </p:cNvSpPr>
          <p:nvPr/>
        </p:nvSpPr>
        <p:spPr>
          <a:xfrm>
            <a:off x="130629" y="1014184"/>
            <a:ext cx="8868228" cy="4559302"/>
          </a:xfrm>
          <a:prstGeom prst="rect">
            <a:avLst/>
          </a:prstGeom>
          <a:gradFill rotWithShape="1">
            <a:gsLst>
              <a:gs pos="0">
                <a:srgbClr val="FFFF99"/>
              </a:gs>
              <a:gs pos="100000">
                <a:srgbClr val="FF9933"/>
              </a:gs>
            </a:gsLst>
            <a:path path="shape">
              <a:fillToRect l="50000" t="50000" r="50000" b="50000"/>
            </a:path>
          </a:gradFill>
          <a:effectLst>
            <a:outerShdw dist="107763" dir="18900000" algn="ctr" rotWithShape="0">
              <a:srgbClr val="FF3300">
                <a:alpha val="50000"/>
              </a:srgbClr>
            </a:outerShdw>
          </a:effec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altLang="en-US" b="1" kern="0">
              <a:solidFill>
                <a:srgbClr val="0000CC"/>
              </a:solidFill>
              <a:latin typeface="Times New Roman" pitchFamily="18" charset="0"/>
            </a:endParaRPr>
          </a:p>
        </p:txBody>
      </p:sp>
      <p:pic>
        <p:nvPicPr>
          <p:cNvPr id="3" name="ba cong di cho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7"/>
          <a:srcRect t="12262" b="12182"/>
          <a:stretch/>
        </p:blipFill>
        <p:spPr>
          <a:xfrm>
            <a:off x="478972" y="1132114"/>
            <a:ext cx="8215084" cy="4272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9095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D:\Dao Duc 1 moi\Package - Lesson\Data\screenshot_159427082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" y="0"/>
            <a:ext cx="2263091" cy="699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781958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71995" y="872253"/>
            <a:ext cx="34119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b. </a:t>
            </a:r>
            <a:r>
              <a:rPr lang="en-US" sz="24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Trả</a:t>
            </a:r>
            <a:r>
              <a:rPr lang="en-US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lời</a:t>
            </a:r>
            <a:r>
              <a:rPr lang="en-US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câu</a:t>
            </a:r>
            <a:r>
              <a:rPr lang="en-US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hỏi</a:t>
            </a:r>
            <a:r>
              <a:rPr lang="en-US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:</a:t>
            </a:r>
            <a:endParaRPr lang="en-US" sz="2400" i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833" y="2569028"/>
            <a:ext cx="3389376" cy="219456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1253" y="2611700"/>
            <a:ext cx="3389376" cy="215188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49943" y="1375728"/>
            <a:ext cx="523752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- </a:t>
            </a:r>
            <a:r>
              <a:rPr lang="en-US" sz="2000" dirty="0" err="1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Tôm</a:t>
            </a:r>
            <a:r>
              <a:rPr lang="en-US" sz="2000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2000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Tép</a:t>
            </a:r>
            <a:r>
              <a:rPr lang="en-US" sz="2000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trong</a:t>
            </a:r>
            <a:r>
              <a:rPr lang="en-US" sz="2000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bài</a:t>
            </a:r>
            <a:r>
              <a:rPr lang="en-US" sz="2000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đã</a:t>
            </a:r>
            <a:r>
              <a:rPr lang="en-US" sz="2000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làm</a:t>
            </a:r>
            <a:r>
              <a:rPr lang="en-US" sz="2000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gì</a:t>
            </a:r>
            <a:r>
              <a:rPr lang="en-US" sz="2000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?</a:t>
            </a:r>
          </a:p>
          <a:p>
            <a:pPr>
              <a:lnSpc>
                <a:spcPct val="150000"/>
              </a:lnSpc>
            </a:pPr>
            <a:r>
              <a:rPr lang="en-US" sz="2000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- </a:t>
            </a:r>
            <a:r>
              <a:rPr lang="en-US" sz="2000" dirty="0" err="1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Việc</a:t>
            </a:r>
            <a:r>
              <a:rPr lang="en-US" sz="2000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làm</a:t>
            </a:r>
            <a:r>
              <a:rPr lang="en-US" sz="2000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của</a:t>
            </a:r>
            <a:r>
              <a:rPr lang="en-US" sz="2000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hai</a:t>
            </a:r>
            <a:r>
              <a:rPr lang="en-US" sz="2000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bạn</a:t>
            </a:r>
            <a:r>
              <a:rPr lang="en-US" sz="2000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sz="2000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đáng</a:t>
            </a:r>
            <a:r>
              <a:rPr lang="en-US" sz="2000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khen</a:t>
            </a:r>
            <a:r>
              <a:rPr lang="en-US" sz="2000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không</a:t>
            </a:r>
            <a:r>
              <a:rPr lang="en-US" sz="2000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2000" dirty="0">
              <a:solidFill>
                <a:srgbClr val="008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287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D:\Dao Duc 1 moi\Package - Lesson\Data\screenshot_159427082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" y="0"/>
            <a:ext cx="2263091" cy="699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781958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71995" y="872253"/>
            <a:ext cx="39645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c. Chia </a:t>
            </a:r>
            <a:r>
              <a:rPr lang="en-US" sz="28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sẻ</a:t>
            </a:r>
            <a:r>
              <a:rPr lang="en-US" sz="28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cùng</a:t>
            </a:r>
            <a:r>
              <a:rPr lang="en-US" sz="28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bạn</a:t>
            </a:r>
            <a:r>
              <a:rPr lang="en-US" sz="28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:</a:t>
            </a:r>
            <a:endParaRPr lang="en-US" sz="2800" i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91885" y="1406858"/>
            <a:ext cx="8302171" cy="38904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50000"/>
              </a:lnSpc>
              <a:buFontTx/>
              <a:buChar char="-"/>
            </a:pPr>
            <a:r>
              <a:rPr lang="en-US" sz="2800" dirty="0" err="1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Em</a:t>
            </a:r>
            <a:r>
              <a:rPr lang="en-US" sz="2800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hoặc</a:t>
            </a:r>
            <a:r>
              <a:rPr lang="en-US" sz="2800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người</a:t>
            </a:r>
            <a:r>
              <a:rPr lang="en-US" sz="2800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thân</a:t>
            </a:r>
            <a:r>
              <a:rPr lang="en-US" sz="2800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của</a:t>
            </a:r>
            <a:r>
              <a:rPr lang="en-US" sz="2800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em</a:t>
            </a:r>
            <a:r>
              <a:rPr lang="en-US" sz="2800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đã</a:t>
            </a:r>
            <a:r>
              <a:rPr lang="en-US" sz="2800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bao</a:t>
            </a:r>
            <a:r>
              <a:rPr lang="en-US" sz="2800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giờ</a:t>
            </a:r>
            <a:r>
              <a:rPr lang="en-US" sz="2800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bị</a:t>
            </a:r>
            <a:r>
              <a:rPr lang="en-US" sz="2800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mất</a:t>
            </a:r>
            <a:r>
              <a:rPr lang="en-US" sz="2800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tiền</a:t>
            </a:r>
            <a:r>
              <a:rPr lang="en-US" sz="2800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hoặc</a:t>
            </a:r>
            <a:r>
              <a:rPr lang="en-US" sz="2800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mất</a:t>
            </a:r>
            <a:r>
              <a:rPr lang="en-US" sz="2800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đồ</a:t>
            </a:r>
            <a:r>
              <a:rPr lang="en-US" sz="2800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chưa</a:t>
            </a:r>
            <a:r>
              <a:rPr lang="en-US" sz="2800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?</a:t>
            </a:r>
          </a:p>
          <a:p>
            <a:pPr marL="342900" indent="-342900" algn="just">
              <a:lnSpc>
                <a:spcPct val="150000"/>
              </a:lnSpc>
              <a:buFontTx/>
              <a:buChar char="-"/>
            </a:pPr>
            <a:r>
              <a:rPr lang="en-US" sz="2800" dirty="0" err="1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Khi</a:t>
            </a:r>
            <a:r>
              <a:rPr lang="en-US" sz="2800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bị</a:t>
            </a:r>
            <a:r>
              <a:rPr lang="en-US" sz="2800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mất</a:t>
            </a:r>
            <a:r>
              <a:rPr lang="en-US" sz="2800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tiền</a:t>
            </a:r>
            <a:r>
              <a:rPr lang="en-US" sz="2800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hoặc</a:t>
            </a:r>
            <a:r>
              <a:rPr lang="en-US" sz="2800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mất</a:t>
            </a:r>
            <a:r>
              <a:rPr lang="en-US" sz="2800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đồ</a:t>
            </a:r>
            <a:r>
              <a:rPr lang="en-US" sz="2800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800" dirty="0" err="1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em</a:t>
            </a:r>
            <a:r>
              <a:rPr lang="en-US" sz="2800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2800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người</a:t>
            </a:r>
            <a:r>
              <a:rPr lang="en-US" sz="2800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thân</a:t>
            </a:r>
            <a:r>
              <a:rPr lang="en-US" sz="2800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của</a:t>
            </a:r>
            <a:r>
              <a:rPr lang="en-US" sz="2800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em</a:t>
            </a:r>
            <a:r>
              <a:rPr lang="en-US" sz="2800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cảm</a:t>
            </a:r>
            <a:r>
              <a:rPr lang="en-US" sz="2800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thấy</a:t>
            </a:r>
            <a:r>
              <a:rPr lang="en-US" sz="2800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thế</a:t>
            </a:r>
            <a:r>
              <a:rPr lang="en-US" sz="2800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nào</a:t>
            </a:r>
            <a:r>
              <a:rPr lang="en-US" sz="2800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?</a:t>
            </a:r>
          </a:p>
          <a:p>
            <a:pPr marL="342900" indent="-342900" algn="just">
              <a:lnSpc>
                <a:spcPct val="150000"/>
              </a:lnSpc>
              <a:buFontTx/>
              <a:buChar char="-"/>
            </a:pPr>
            <a:r>
              <a:rPr lang="en-US" sz="2800" dirty="0" err="1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Em</a:t>
            </a:r>
            <a:r>
              <a:rPr lang="en-US" sz="2800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đã</a:t>
            </a:r>
            <a:r>
              <a:rPr lang="en-US" sz="2800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bao</a:t>
            </a:r>
            <a:r>
              <a:rPr lang="en-US" sz="2800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giờ</a:t>
            </a:r>
            <a:r>
              <a:rPr lang="en-US" sz="2800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trả</a:t>
            </a:r>
            <a:r>
              <a:rPr lang="en-US" sz="2800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lại</a:t>
            </a:r>
            <a:r>
              <a:rPr lang="en-US" sz="2800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của</a:t>
            </a:r>
            <a:r>
              <a:rPr lang="en-US" sz="2800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rơi</a:t>
            </a:r>
            <a:r>
              <a:rPr lang="en-US" sz="2800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chưa</a:t>
            </a:r>
            <a:r>
              <a:rPr lang="en-US" sz="2800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? </a:t>
            </a:r>
            <a:r>
              <a:rPr lang="en-US" sz="2800" dirty="0" err="1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Em</a:t>
            </a:r>
            <a:r>
              <a:rPr lang="en-US" sz="2800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cảm</a:t>
            </a:r>
            <a:r>
              <a:rPr lang="en-US" sz="2800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thấy</a:t>
            </a:r>
            <a:r>
              <a:rPr lang="en-US" sz="2800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như</a:t>
            </a:r>
            <a:r>
              <a:rPr lang="en-US" sz="2800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thế</a:t>
            </a:r>
            <a:r>
              <a:rPr lang="en-US" sz="2800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nào</a:t>
            </a:r>
            <a:r>
              <a:rPr lang="en-US" sz="2800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khi</a:t>
            </a:r>
            <a:r>
              <a:rPr lang="en-US" sz="2800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làm</a:t>
            </a:r>
            <a:r>
              <a:rPr lang="en-US" sz="2800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việc</a:t>
            </a:r>
            <a:r>
              <a:rPr lang="en-US" sz="2800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đó</a:t>
            </a:r>
            <a:r>
              <a:rPr lang="en-US" sz="2800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2800" dirty="0">
              <a:solidFill>
                <a:srgbClr val="008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0533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651332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pic>
        <p:nvPicPr>
          <p:cNvPr id="11" name="Picture 2" descr="D:\Dao Duc 1 moi\Package - Lesson\Data\image_paste_20070916081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81" y="57162"/>
            <a:ext cx="2331160" cy="589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540000" y="184305"/>
            <a:ext cx="35381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a. </a:t>
            </a:r>
            <a:r>
              <a:rPr lang="en-US" sz="24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Kể</a:t>
            </a:r>
            <a:r>
              <a:rPr lang="en-US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chuyện</a:t>
            </a:r>
            <a:r>
              <a:rPr lang="en-US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theo</a:t>
            </a:r>
            <a:r>
              <a:rPr lang="en-US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tranh</a:t>
            </a:r>
            <a:r>
              <a:rPr lang="en-US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:</a:t>
            </a:r>
            <a:endParaRPr lang="en-US" sz="24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962036" y="170772"/>
            <a:ext cx="22894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Cậu</a:t>
            </a:r>
            <a:r>
              <a:rPr lang="en-US" sz="2400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bé</a:t>
            </a:r>
            <a:r>
              <a:rPr lang="en-US" sz="2400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thật</a:t>
            </a:r>
            <a:r>
              <a:rPr lang="en-US" sz="2400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thà</a:t>
            </a:r>
            <a:endParaRPr lang="en-US" sz="2400" dirty="0">
              <a:solidFill>
                <a:srgbClr val="008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800" y="834924"/>
            <a:ext cx="3586273" cy="2111476"/>
          </a:xfrm>
          <a:prstGeom prst="rect">
            <a:avLst/>
          </a:prstGeom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4123" y="788583"/>
            <a:ext cx="3560906" cy="2157817"/>
          </a:xfrm>
          <a:prstGeom prst="rect">
            <a:avLst/>
          </a:prstGeom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184" y="3197513"/>
            <a:ext cx="3604890" cy="2463120"/>
          </a:xfrm>
          <a:prstGeom prst="rect">
            <a:avLst/>
          </a:prstGeom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4031" y="3197513"/>
            <a:ext cx="3550998" cy="2463120"/>
          </a:xfrm>
          <a:prstGeom prst="rect">
            <a:avLst/>
          </a:prstGeom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068196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4" descr="NGANG1">
            <a:hlinkClick r:id="rId2" action="ppaction://hlinkpres?slideindex=1&amp;slidetitle=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52592" y="784722"/>
            <a:ext cx="63943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1" name="Group 2"/>
          <p:cNvGrpSpPr>
            <a:grpSpLocks/>
          </p:cNvGrpSpPr>
          <p:nvPr/>
        </p:nvGrpSpPr>
        <p:grpSpPr bwMode="auto">
          <a:xfrm rot="5400000">
            <a:off x="7923672" y="434386"/>
            <a:ext cx="611858" cy="609600"/>
            <a:chOff x="2928" y="144"/>
            <a:chExt cx="1392" cy="288"/>
          </a:xfrm>
        </p:grpSpPr>
        <p:sp>
          <p:nvSpPr>
            <p:cNvPr id="27" name="AutoShape 3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28" name="AutoShape 4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</p:grpSp>
      <p:grpSp>
        <p:nvGrpSpPr>
          <p:cNvPr id="29" name="Group 5"/>
          <p:cNvGrpSpPr>
            <a:grpSpLocks/>
          </p:cNvGrpSpPr>
          <p:nvPr/>
        </p:nvGrpSpPr>
        <p:grpSpPr bwMode="auto">
          <a:xfrm rot="5400000">
            <a:off x="1008522" y="542379"/>
            <a:ext cx="611858" cy="342900"/>
            <a:chOff x="2928" y="144"/>
            <a:chExt cx="1392" cy="288"/>
          </a:xfrm>
        </p:grpSpPr>
        <p:sp>
          <p:nvSpPr>
            <p:cNvPr id="30" name="AutoShape 6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31" name="AutoShape 7"/>
            <p:cNvSpPr>
              <a:spLocks noChangeArrowheads="1"/>
            </p:cNvSpPr>
            <p:nvPr/>
          </p:nvSpPr>
          <p:spPr bwMode="auto">
            <a:xfrm>
              <a:off x="2928" y="391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</p:grpSp>
      <p:grpSp>
        <p:nvGrpSpPr>
          <p:cNvPr id="32" name="Group 8"/>
          <p:cNvGrpSpPr>
            <a:grpSpLocks/>
          </p:cNvGrpSpPr>
          <p:nvPr/>
        </p:nvGrpSpPr>
        <p:grpSpPr bwMode="auto">
          <a:xfrm rot="5400000">
            <a:off x="352885" y="505778"/>
            <a:ext cx="611856" cy="358775"/>
            <a:chOff x="2928" y="144"/>
            <a:chExt cx="1392" cy="288"/>
          </a:xfrm>
        </p:grpSpPr>
        <p:sp>
          <p:nvSpPr>
            <p:cNvPr id="33" name="AutoShape 9"/>
            <p:cNvSpPr>
              <a:spLocks noChangeArrowheads="1"/>
            </p:cNvSpPr>
            <p:nvPr/>
          </p:nvSpPr>
          <p:spPr bwMode="auto">
            <a:xfrm>
              <a:off x="2928" y="143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34" name="AutoShape 10"/>
            <p:cNvSpPr>
              <a:spLocks noChangeArrowheads="1"/>
            </p:cNvSpPr>
            <p:nvPr/>
          </p:nvSpPr>
          <p:spPr bwMode="auto">
            <a:xfrm>
              <a:off x="2928" y="392"/>
              <a:ext cx="1392" cy="46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</p:grpSp>
      <p:grpSp>
        <p:nvGrpSpPr>
          <p:cNvPr id="35" name="Group 11"/>
          <p:cNvGrpSpPr>
            <a:grpSpLocks/>
          </p:cNvGrpSpPr>
          <p:nvPr/>
        </p:nvGrpSpPr>
        <p:grpSpPr bwMode="auto">
          <a:xfrm>
            <a:off x="1214439" y="136702"/>
            <a:ext cx="7700962" cy="1139680"/>
            <a:chOff x="766" y="149"/>
            <a:chExt cx="4851" cy="868"/>
          </a:xfrm>
        </p:grpSpPr>
        <p:pic>
          <p:nvPicPr>
            <p:cNvPr id="36" name="Picture 12" descr="NGANG1">
              <a:hlinkClick r:id="rId2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44" y="149"/>
              <a:ext cx="2673" cy="2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7" name="Picture 13" descr="NGANG1">
              <a:hlinkClick r:id="rId2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091" y="480"/>
              <a:ext cx="170" cy="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8" name="Picture 14" descr="NGANG1">
              <a:hlinkClick r:id="rId2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90" y="706"/>
              <a:ext cx="487" cy="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9" name="AutoShape 16"/>
          <p:cNvSpPr>
            <a:spLocks noChangeArrowheads="1"/>
          </p:cNvSpPr>
          <p:nvPr/>
        </p:nvSpPr>
        <p:spPr bwMode="auto">
          <a:xfrm>
            <a:off x="215901" y="687917"/>
            <a:ext cx="8699500" cy="4836583"/>
          </a:xfrm>
          <a:prstGeom prst="roundRect">
            <a:avLst>
              <a:gd name="adj" fmla="val 3509"/>
            </a:avLst>
          </a:prstGeom>
          <a:solidFill>
            <a:schemeClr val="bg1"/>
          </a:solidFill>
          <a:ln w="57150" cmpd="thinThick">
            <a:solidFill>
              <a:srgbClr val="FFCC66"/>
            </a:solidFill>
            <a:round/>
            <a:headEnd/>
            <a:tailEnd/>
          </a:ln>
          <a:effectLst/>
        </p:spPr>
        <p:txBody>
          <a:bodyPr wrap="none" lIns="71323" tIns="35662" rIns="71323" bIns="35662" anchor="ctr"/>
          <a:lstStyle/>
          <a:p>
            <a:pPr>
              <a:defRPr/>
            </a:pPr>
            <a:endParaRPr lang="en-US" sz="2500" dirty="0"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</a:endParaRPr>
          </a:p>
        </p:txBody>
      </p:sp>
      <p:grpSp>
        <p:nvGrpSpPr>
          <p:cNvPr id="40" name="Group 19"/>
          <p:cNvGrpSpPr>
            <a:grpSpLocks/>
          </p:cNvGrpSpPr>
          <p:nvPr/>
        </p:nvGrpSpPr>
        <p:grpSpPr bwMode="auto">
          <a:xfrm>
            <a:off x="4641850" y="108040"/>
            <a:ext cx="4273550" cy="387334"/>
            <a:chOff x="2928" y="144"/>
            <a:chExt cx="1392" cy="288"/>
          </a:xfrm>
        </p:grpSpPr>
        <p:sp>
          <p:nvSpPr>
            <p:cNvPr id="41" name="AutoShape 20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42" name="AutoShape 21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</p:grpSp>
      <p:sp>
        <p:nvSpPr>
          <p:cNvPr id="43" name="AutoShape 22"/>
          <p:cNvSpPr>
            <a:spLocks noChangeArrowheads="1"/>
          </p:cNvSpPr>
          <p:nvPr/>
        </p:nvSpPr>
        <p:spPr bwMode="auto">
          <a:xfrm>
            <a:off x="63500" y="58429"/>
            <a:ext cx="4578350" cy="497625"/>
          </a:xfrm>
          <a:prstGeom prst="roundRect">
            <a:avLst>
              <a:gd name="adj" fmla="val 28685"/>
            </a:avLst>
          </a:prstGeom>
          <a:gradFill rotWithShape="1">
            <a:gsLst>
              <a:gs pos="0">
                <a:srgbClr val="FF0000">
                  <a:alpha val="85001"/>
                </a:srgbClr>
              </a:gs>
              <a:gs pos="100000">
                <a:schemeClr val="tx1"/>
              </a:gs>
            </a:gsLst>
            <a:lin ang="5400000" scaled="1"/>
          </a:gradFill>
          <a:ln w="57150" cmpd="thickThin">
            <a:solidFill>
              <a:srgbClr val="FFCC66"/>
            </a:solidFill>
            <a:round/>
            <a:headEnd/>
            <a:tailEnd/>
          </a:ln>
        </p:spPr>
        <p:txBody>
          <a:bodyPr wrap="none" lIns="71323" tIns="35662" rIns="71323" bIns="35662" anchor="ctr"/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pPr algn="r"/>
            <a:endParaRPr lang="en-US" altLang="en-US"/>
          </a:p>
        </p:txBody>
      </p:sp>
      <p:sp>
        <p:nvSpPr>
          <p:cNvPr id="44" name="WordArt 25"/>
          <p:cNvSpPr>
            <a:spLocks noChangeArrowheads="1" noChangeShapeType="1" noTextEdit="1"/>
          </p:cNvSpPr>
          <p:nvPr/>
        </p:nvSpPr>
        <p:spPr bwMode="auto">
          <a:xfrm>
            <a:off x="1057727" y="151215"/>
            <a:ext cx="2618924" cy="32706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71323" tIns="35662" rIns="71323" bIns="35662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1050" kern="10" dirty="0" smtClean="0">
                <a:solidFill>
                  <a:srgbClr val="FFFF00"/>
                </a:solidFill>
                <a:latin typeface="+mj-lt"/>
                <a:ea typeface="+mj-lt"/>
                <a:cs typeface="+mj-lt"/>
              </a:rPr>
              <a:t>TRANH 1</a:t>
            </a:r>
            <a:endParaRPr lang="en-US" sz="1050" kern="10" dirty="0">
              <a:solidFill>
                <a:srgbClr val="FFFF00"/>
              </a:solidFill>
              <a:latin typeface="+mj-lt"/>
              <a:ea typeface="+mj-lt"/>
              <a:cs typeface="+mj-lt"/>
            </a:endParaRPr>
          </a:p>
        </p:txBody>
      </p:sp>
      <p:sp>
        <p:nvSpPr>
          <p:cNvPr id="45" name="AutoShape 2" descr="Kết quả hình ảnh cho chào cô vào lớp"/>
          <p:cNvSpPr>
            <a:spLocks noChangeAspect="1" noChangeArrowheads="1"/>
          </p:cNvSpPr>
          <p:nvPr/>
        </p:nvSpPr>
        <p:spPr bwMode="auto">
          <a:xfrm>
            <a:off x="155575" y="-100321"/>
            <a:ext cx="304800" cy="252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/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2" name="TextBox 1"/>
          <p:cNvSpPr txBox="1"/>
          <p:nvPr/>
        </p:nvSpPr>
        <p:spPr>
          <a:xfrm>
            <a:off x="1745343" y="4369167"/>
            <a:ext cx="57930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AutoNum type="arabicPeriod"/>
            </a:pPr>
            <a:r>
              <a:rPr lang="en-US" sz="24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Sáng</a:t>
            </a:r>
            <a:r>
              <a:rPr lang="en-US" sz="24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nay, </a:t>
            </a:r>
            <a:r>
              <a:rPr lang="en-US" sz="24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Lan</a:t>
            </a:r>
            <a:r>
              <a:rPr lang="en-US" sz="24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thấy</a:t>
            </a:r>
            <a:r>
              <a:rPr lang="en-US" sz="24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mẹ</a:t>
            </a:r>
            <a:r>
              <a:rPr lang="en-US" sz="24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rất</a:t>
            </a:r>
            <a:r>
              <a:rPr lang="en-US" sz="24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buồn</a:t>
            </a:r>
            <a:endParaRPr lang="en-US" sz="2400" dirty="0">
              <a:solidFill>
                <a:srgbClr val="0066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4500" y="1045115"/>
            <a:ext cx="5114700" cy="3011362"/>
          </a:xfrm>
          <a:prstGeom prst="rect">
            <a:avLst/>
          </a:prstGeom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4234556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4" descr="NGANG1">
            <a:hlinkClick r:id="rId2" action="ppaction://hlinkpres?slideindex=1&amp;slidetitle=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52592" y="784722"/>
            <a:ext cx="63943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" name="Group 2"/>
          <p:cNvGrpSpPr>
            <a:grpSpLocks/>
          </p:cNvGrpSpPr>
          <p:nvPr/>
        </p:nvGrpSpPr>
        <p:grpSpPr bwMode="auto">
          <a:xfrm rot="5400000">
            <a:off x="7923672" y="434386"/>
            <a:ext cx="611858" cy="609600"/>
            <a:chOff x="2928" y="144"/>
            <a:chExt cx="1392" cy="288"/>
          </a:xfrm>
        </p:grpSpPr>
        <p:sp>
          <p:nvSpPr>
            <p:cNvPr id="15" name="AutoShape 3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16" name="AutoShape 4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</p:grpSp>
      <p:grpSp>
        <p:nvGrpSpPr>
          <p:cNvPr id="17" name="Group 5"/>
          <p:cNvGrpSpPr>
            <a:grpSpLocks/>
          </p:cNvGrpSpPr>
          <p:nvPr/>
        </p:nvGrpSpPr>
        <p:grpSpPr bwMode="auto">
          <a:xfrm rot="5400000">
            <a:off x="1008522" y="542379"/>
            <a:ext cx="611858" cy="342900"/>
            <a:chOff x="2928" y="144"/>
            <a:chExt cx="1392" cy="288"/>
          </a:xfrm>
        </p:grpSpPr>
        <p:sp>
          <p:nvSpPr>
            <p:cNvPr id="18" name="AutoShape 6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19" name="AutoShape 7"/>
            <p:cNvSpPr>
              <a:spLocks noChangeArrowheads="1"/>
            </p:cNvSpPr>
            <p:nvPr/>
          </p:nvSpPr>
          <p:spPr bwMode="auto">
            <a:xfrm>
              <a:off x="2928" y="391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</p:grpSp>
      <p:grpSp>
        <p:nvGrpSpPr>
          <p:cNvPr id="20" name="Group 8"/>
          <p:cNvGrpSpPr>
            <a:grpSpLocks/>
          </p:cNvGrpSpPr>
          <p:nvPr/>
        </p:nvGrpSpPr>
        <p:grpSpPr bwMode="auto">
          <a:xfrm rot="5400000">
            <a:off x="352885" y="505778"/>
            <a:ext cx="611856" cy="358775"/>
            <a:chOff x="2928" y="144"/>
            <a:chExt cx="1392" cy="288"/>
          </a:xfrm>
        </p:grpSpPr>
        <p:sp>
          <p:nvSpPr>
            <p:cNvPr id="21" name="AutoShape 9"/>
            <p:cNvSpPr>
              <a:spLocks noChangeArrowheads="1"/>
            </p:cNvSpPr>
            <p:nvPr/>
          </p:nvSpPr>
          <p:spPr bwMode="auto">
            <a:xfrm>
              <a:off x="2928" y="143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22" name="AutoShape 10"/>
            <p:cNvSpPr>
              <a:spLocks noChangeArrowheads="1"/>
            </p:cNvSpPr>
            <p:nvPr/>
          </p:nvSpPr>
          <p:spPr bwMode="auto">
            <a:xfrm>
              <a:off x="2928" y="392"/>
              <a:ext cx="1392" cy="46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</p:grpSp>
      <p:grpSp>
        <p:nvGrpSpPr>
          <p:cNvPr id="23" name="Group 11"/>
          <p:cNvGrpSpPr>
            <a:grpSpLocks/>
          </p:cNvGrpSpPr>
          <p:nvPr/>
        </p:nvGrpSpPr>
        <p:grpSpPr bwMode="auto">
          <a:xfrm>
            <a:off x="1214439" y="136702"/>
            <a:ext cx="7700962" cy="1139680"/>
            <a:chOff x="766" y="149"/>
            <a:chExt cx="4851" cy="868"/>
          </a:xfrm>
        </p:grpSpPr>
        <p:pic>
          <p:nvPicPr>
            <p:cNvPr id="24" name="Picture 12" descr="NGANG1">
              <a:hlinkClick r:id="rId2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44" y="149"/>
              <a:ext cx="2673" cy="2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13" descr="NGANG1">
              <a:hlinkClick r:id="rId2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091" y="480"/>
              <a:ext cx="170" cy="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" name="Picture 14" descr="NGANG1">
              <a:hlinkClick r:id="rId2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90" y="706"/>
              <a:ext cx="487" cy="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7" name="AutoShape 16"/>
          <p:cNvSpPr>
            <a:spLocks noChangeArrowheads="1"/>
          </p:cNvSpPr>
          <p:nvPr/>
        </p:nvSpPr>
        <p:spPr bwMode="auto">
          <a:xfrm>
            <a:off x="215901" y="687917"/>
            <a:ext cx="8699500" cy="4836583"/>
          </a:xfrm>
          <a:prstGeom prst="roundRect">
            <a:avLst>
              <a:gd name="adj" fmla="val 3509"/>
            </a:avLst>
          </a:prstGeom>
          <a:solidFill>
            <a:schemeClr val="bg1"/>
          </a:solidFill>
          <a:ln w="57150" cmpd="thinThick">
            <a:solidFill>
              <a:srgbClr val="FFCC66"/>
            </a:solidFill>
            <a:round/>
            <a:headEnd/>
            <a:tailEnd/>
          </a:ln>
          <a:effectLst/>
        </p:spPr>
        <p:txBody>
          <a:bodyPr wrap="none" lIns="71323" tIns="35662" rIns="71323" bIns="35662" anchor="ctr"/>
          <a:lstStyle/>
          <a:p>
            <a:pPr>
              <a:defRPr/>
            </a:pPr>
            <a:endParaRPr lang="en-US" sz="2500" dirty="0"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</a:endParaRPr>
          </a:p>
        </p:txBody>
      </p:sp>
      <p:grpSp>
        <p:nvGrpSpPr>
          <p:cNvPr id="28" name="Group 19"/>
          <p:cNvGrpSpPr>
            <a:grpSpLocks/>
          </p:cNvGrpSpPr>
          <p:nvPr/>
        </p:nvGrpSpPr>
        <p:grpSpPr bwMode="auto">
          <a:xfrm>
            <a:off x="4641850" y="108040"/>
            <a:ext cx="4273550" cy="387334"/>
            <a:chOff x="2928" y="144"/>
            <a:chExt cx="1392" cy="288"/>
          </a:xfrm>
        </p:grpSpPr>
        <p:sp>
          <p:nvSpPr>
            <p:cNvPr id="29" name="AutoShape 20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Arial" pitchFamily="34" charset="0"/>
              </a:endParaRPr>
            </a:p>
          </p:txBody>
        </p:sp>
        <p:sp>
          <p:nvSpPr>
            <p:cNvPr id="30" name="AutoShape 21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</p:grpSp>
      <p:sp>
        <p:nvSpPr>
          <p:cNvPr id="31" name="AutoShape 22"/>
          <p:cNvSpPr>
            <a:spLocks noChangeArrowheads="1"/>
          </p:cNvSpPr>
          <p:nvPr/>
        </p:nvSpPr>
        <p:spPr bwMode="auto">
          <a:xfrm>
            <a:off x="63500" y="58429"/>
            <a:ext cx="4578350" cy="497625"/>
          </a:xfrm>
          <a:prstGeom prst="roundRect">
            <a:avLst>
              <a:gd name="adj" fmla="val 28685"/>
            </a:avLst>
          </a:prstGeom>
          <a:gradFill rotWithShape="1">
            <a:gsLst>
              <a:gs pos="0">
                <a:srgbClr val="FF0000">
                  <a:alpha val="85001"/>
                </a:srgbClr>
              </a:gs>
              <a:gs pos="100000">
                <a:schemeClr val="tx1"/>
              </a:gs>
            </a:gsLst>
            <a:lin ang="5400000" scaled="1"/>
          </a:gradFill>
          <a:ln w="57150" cmpd="thickThin">
            <a:solidFill>
              <a:srgbClr val="FFCC66"/>
            </a:solidFill>
            <a:round/>
            <a:headEnd/>
            <a:tailEnd/>
          </a:ln>
        </p:spPr>
        <p:txBody>
          <a:bodyPr wrap="none" lIns="71323" tIns="35662" rIns="71323" bIns="35662" anchor="ctr"/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pPr algn="r"/>
            <a:endParaRPr lang="en-US" altLang="en-US"/>
          </a:p>
        </p:txBody>
      </p:sp>
      <p:sp>
        <p:nvSpPr>
          <p:cNvPr id="32" name="WordArt 25"/>
          <p:cNvSpPr>
            <a:spLocks noChangeArrowheads="1" noChangeShapeType="1" noTextEdit="1"/>
          </p:cNvSpPr>
          <p:nvPr/>
        </p:nvSpPr>
        <p:spPr bwMode="auto">
          <a:xfrm>
            <a:off x="1057727" y="151215"/>
            <a:ext cx="2618924" cy="32706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71323" tIns="35662" rIns="71323" bIns="35662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1050" kern="10" dirty="0" smtClean="0">
                <a:solidFill>
                  <a:srgbClr val="FFFF00"/>
                </a:solidFill>
                <a:latin typeface="+mj-lt"/>
                <a:ea typeface="+mj-lt"/>
                <a:cs typeface="+mj-lt"/>
              </a:rPr>
              <a:t>TRANH 2</a:t>
            </a:r>
            <a:endParaRPr lang="en-US" sz="1050" kern="10" dirty="0">
              <a:solidFill>
                <a:srgbClr val="FFFF00"/>
              </a:solidFill>
              <a:latin typeface="+mj-lt"/>
              <a:ea typeface="+mj-lt"/>
              <a:cs typeface="+mj-lt"/>
            </a:endParaRPr>
          </a:p>
        </p:txBody>
      </p:sp>
      <p:sp>
        <p:nvSpPr>
          <p:cNvPr id="33" name="AutoShape 2" descr="Kết quả hình ảnh cho chào cô vào lớp"/>
          <p:cNvSpPr>
            <a:spLocks noChangeAspect="1" noChangeArrowheads="1"/>
          </p:cNvSpPr>
          <p:nvPr/>
        </p:nvSpPr>
        <p:spPr bwMode="auto">
          <a:xfrm>
            <a:off x="155575" y="-100321"/>
            <a:ext cx="304800" cy="252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/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37" name="TextBox 36"/>
          <p:cNvSpPr txBox="1"/>
          <p:nvPr/>
        </p:nvSpPr>
        <p:spPr>
          <a:xfrm>
            <a:off x="2289063" y="4385429"/>
            <a:ext cx="45531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2. </a:t>
            </a:r>
            <a:r>
              <a:rPr lang="en-US" sz="28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Bỗng</a:t>
            </a:r>
            <a:r>
              <a:rPr lang="en-US" sz="28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sz="28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tiếng</a:t>
            </a:r>
            <a:r>
              <a:rPr lang="en-US" sz="28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gõ</a:t>
            </a:r>
            <a:r>
              <a:rPr lang="en-US" sz="28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cửa</a:t>
            </a:r>
            <a:endParaRPr lang="en-US" sz="2800" dirty="0">
              <a:solidFill>
                <a:srgbClr val="0066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7499" y="860163"/>
            <a:ext cx="5109029" cy="3095940"/>
          </a:xfrm>
          <a:prstGeom prst="rect">
            <a:avLst/>
          </a:prstGeom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496727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4" descr="NGANG1">
            <a:hlinkClick r:id="rId2" action="ppaction://hlinkpres?slideindex=1&amp;slidetitle=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52592" y="784722"/>
            <a:ext cx="63943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" name="Group 2"/>
          <p:cNvGrpSpPr>
            <a:grpSpLocks/>
          </p:cNvGrpSpPr>
          <p:nvPr/>
        </p:nvGrpSpPr>
        <p:grpSpPr bwMode="auto">
          <a:xfrm rot="5400000">
            <a:off x="7923672" y="434386"/>
            <a:ext cx="611858" cy="609600"/>
            <a:chOff x="2928" y="144"/>
            <a:chExt cx="1392" cy="288"/>
          </a:xfrm>
        </p:grpSpPr>
        <p:sp>
          <p:nvSpPr>
            <p:cNvPr id="15" name="AutoShape 3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16" name="AutoShape 4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</p:grpSp>
      <p:grpSp>
        <p:nvGrpSpPr>
          <p:cNvPr id="17" name="Group 5"/>
          <p:cNvGrpSpPr>
            <a:grpSpLocks/>
          </p:cNvGrpSpPr>
          <p:nvPr/>
        </p:nvGrpSpPr>
        <p:grpSpPr bwMode="auto">
          <a:xfrm rot="5400000">
            <a:off x="1008522" y="542379"/>
            <a:ext cx="611858" cy="342900"/>
            <a:chOff x="2928" y="144"/>
            <a:chExt cx="1392" cy="288"/>
          </a:xfrm>
        </p:grpSpPr>
        <p:sp>
          <p:nvSpPr>
            <p:cNvPr id="18" name="AutoShape 6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19" name="AutoShape 7"/>
            <p:cNvSpPr>
              <a:spLocks noChangeArrowheads="1"/>
            </p:cNvSpPr>
            <p:nvPr/>
          </p:nvSpPr>
          <p:spPr bwMode="auto">
            <a:xfrm>
              <a:off x="2928" y="391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</p:grpSp>
      <p:grpSp>
        <p:nvGrpSpPr>
          <p:cNvPr id="20" name="Group 8"/>
          <p:cNvGrpSpPr>
            <a:grpSpLocks/>
          </p:cNvGrpSpPr>
          <p:nvPr/>
        </p:nvGrpSpPr>
        <p:grpSpPr bwMode="auto">
          <a:xfrm rot="5400000">
            <a:off x="352885" y="505778"/>
            <a:ext cx="611856" cy="358775"/>
            <a:chOff x="2928" y="144"/>
            <a:chExt cx="1392" cy="288"/>
          </a:xfrm>
        </p:grpSpPr>
        <p:sp>
          <p:nvSpPr>
            <p:cNvPr id="21" name="AutoShape 9"/>
            <p:cNvSpPr>
              <a:spLocks noChangeArrowheads="1"/>
            </p:cNvSpPr>
            <p:nvPr/>
          </p:nvSpPr>
          <p:spPr bwMode="auto">
            <a:xfrm>
              <a:off x="2928" y="143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22" name="AutoShape 10"/>
            <p:cNvSpPr>
              <a:spLocks noChangeArrowheads="1"/>
            </p:cNvSpPr>
            <p:nvPr/>
          </p:nvSpPr>
          <p:spPr bwMode="auto">
            <a:xfrm>
              <a:off x="2928" y="392"/>
              <a:ext cx="1392" cy="46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</p:grpSp>
      <p:grpSp>
        <p:nvGrpSpPr>
          <p:cNvPr id="23" name="Group 11"/>
          <p:cNvGrpSpPr>
            <a:grpSpLocks/>
          </p:cNvGrpSpPr>
          <p:nvPr/>
        </p:nvGrpSpPr>
        <p:grpSpPr bwMode="auto">
          <a:xfrm>
            <a:off x="1214439" y="136702"/>
            <a:ext cx="7700962" cy="1139680"/>
            <a:chOff x="766" y="149"/>
            <a:chExt cx="4851" cy="868"/>
          </a:xfrm>
        </p:grpSpPr>
        <p:pic>
          <p:nvPicPr>
            <p:cNvPr id="24" name="Picture 12" descr="NGANG1">
              <a:hlinkClick r:id="rId2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44" y="149"/>
              <a:ext cx="2673" cy="2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13" descr="NGANG1">
              <a:hlinkClick r:id="rId2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091" y="480"/>
              <a:ext cx="170" cy="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" name="Picture 14" descr="NGANG1">
              <a:hlinkClick r:id="rId2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90" y="706"/>
              <a:ext cx="487" cy="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7" name="AutoShape 16"/>
          <p:cNvSpPr>
            <a:spLocks noChangeArrowheads="1"/>
          </p:cNvSpPr>
          <p:nvPr/>
        </p:nvSpPr>
        <p:spPr bwMode="auto">
          <a:xfrm>
            <a:off x="215901" y="687917"/>
            <a:ext cx="8699500" cy="4836583"/>
          </a:xfrm>
          <a:prstGeom prst="roundRect">
            <a:avLst>
              <a:gd name="adj" fmla="val 3509"/>
            </a:avLst>
          </a:prstGeom>
          <a:solidFill>
            <a:schemeClr val="bg1"/>
          </a:solidFill>
          <a:ln w="57150" cmpd="thinThick">
            <a:solidFill>
              <a:srgbClr val="FFCC66"/>
            </a:solidFill>
            <a:round/>
            <a:headEnd/>
            <a:tailEnd/>
          </a:ln>
          <a:effectLst/>
        </p:spPr>
        <p:txBody>
          <a:bodyPr wrap="none" lIns="71323" tIns="35662" rIns="71323" bIns="35662" anchor="ctr"/>
          <a:lstStyle/>
          <a:p>
            <a:pPr>
              <a:defRPr/>
            </a:pPr>
            <a:endParaRPr lang="en-US" sz="2500" dirty="0"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</a:endParaRPr>
          </a:p>
        </p:txBody>
      </p:sp>
      <p:grpSp>
        <p:nvGrpSpPr>
          <p:cNvPr id="28" name="Group 19"/>
          <p:cNvGrpSpPr>
            <a:grpSpLocks/>
          </p:cNvGrpSpPr>
          <p:nvPr/>
        </p:nvGrpSpPr>
        <p:grpSpPr bwMode="auto">
          <a:xfrm>
            <a:off x="4641850" y="108040"/>
            <a:ext cx="4273550" cy="387334"/>
            <a:chOff x="2928" y="144"/>
            <a:chExt cx="1392" cy="288"/>
          </a:xfrm>
        </p:grpSpPr>
        <p:sp>
          <p:nvSpPr>
            <p:cNvPr id="29" name="AutoShape 20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Arial" pitchFamily="34" charset="0"/>
              </a:endParaRPr>
            </a:p>
          </p:txBody>
        </p:sp>
        <p:sp>
          <p:nvSpPr>
            <p:cNvPr id="30" name="AutoShape 21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</p:grpSp>
      <p:sp>
        <p:nvSpPr>
          <p:cNvPr id="31" name="AutoShape 22"/>
          <p:cNvSpPr>
            <a:spLocks noChangeArrowheads="1"/>
          </p:cNvSpPr>
          <p:nvPr/>
        </p:nvSpPr>
        <p:spPr bwMode="auto">
          <a:xfrm>
            <a:off x="63500" y="58429"/>
            <a:ext cx="4578350" cy="497625"/>
          </a:xfrm>
          <a:prstGeom prst="roundRect">
            <a:avLst>
              <a:gd name="adj" fmla="val 28685"/>
            </a:avLst>
          </a:prstGeom>
          <a:gradFill rotWithShape="1">
            <a:gsLst>
              <a:gs pos="0">
                <a:srgbClr val="FF0000">
                  <a:alpha val="85001"/>
                </a:srgbClr>
              </a:gs>
              <a:gs pos="100000">
                <a:schemeClr val="tx1"/>
              </a:gs>
            </a:gsLst>
            <a:lin ang="5400000" scaled="1"/>
          </a:gradFill>
          <a:ln w="57150" cmpd="thickThin">
            <a:solidFill>
              <a:srgbClr val="FFCC66"/>
            </a:solidFill>
            <a:round/>
            <a:headEnd/>
            <a:tailEnd/>
          </a:ln>
        </p:spPr>
        <p:txBody>
          <a:bodyPr wrap="none" lIns="71323" tIns="35662" rIns="71323" bIns="35662" anchor="ctr"/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pPr algn="r"/>
            <a:endParaRPr lang="en-US" altLang="en-US"/>
          </a:p>
        </p:txBody>
      </p:sp>
      <p:sp>
        <p:nvSpPr>
          <p:cNvPr id="32" name="WordArt 25"/>
          <p:cNvSpPr>
            <a:spLocks noChangeArrowheads="1" noChangeShapeType="1" noTextEdit="1"/>
          </p:cNvSpPr>
          <p:nvPr/>
        </p:nvSpPr>
        <p:spPr bwMode="auto">
          <a:xfrm>
            <a:off x="1057727" y="151215"/>
            <a:ext cx="2618924" cy="32706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71323" tIns="35662" rIns="71323" bIns="35662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1050" kern="10" dirty="0" smtClean="0">
                <a:solidFill>
                  <a:srgbClr val="FFFF00"/>
                </a:solidFill>
                <a:latin typeface="+mj-lt"/>
                <a:ea typeface="+mj-lt"/>
                <a:cs typeface="+mj-lt"/>
              </a:rPr>
              <a:t>TRANH 3</a:t>
            </a:r>
            <a:endParaRPr lang="en-US" sz="1050" kern="10" dirty="0">
              <a:solidFill>
                <a:srgbClr val="FFFF00"/>
              </a:solidFill>
              <a:latin typeface="+mj-lt"/>
              <a:ea typeface="+mj-lt"/>
              <a:cs typeface="+mj-lt"/>
            </a:endParaRPr>
          </a:p>
        </p:txBody>
      </p:sp>
      <p:sp>
        <p:nvSpPr>
          <p:cNvPr id="33" name="AutoShape 2" descr="Kết quả hình ảnh cho chào cô vào lớp"/>
          <p:cNvSpPr>
            <a:spLocks noChangeAspect="1" noChangeArrowheads="1"/>
          </p:cNvSpPr>
          <p:nvPr/>
        </p:nvSpPr>
        <p:spPr bwMode="auto">
          <a:xfrm>
            <a:off x="155575" y="-100321"/>
            <a:ext cx="304800" cy="252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/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34" name="Rectangle 33"/>
          <p:cNvSpPr/>
          <p:nvPr/>
        </p:nvSpPr>
        <p:spPr>
          <a:xfrm>
            <a:off x="565150" y="4364968"/>
            <a:ext cx="7969251" cy="502908"/>
          </a:xfrm>
          <a:prstGeom prst="rect">
            <a:avLst/>
          </a:prstGeom>
        </p:spPr>
        <p:txBody>
          <a:bodyPr wrap="square" lIns="71323" tIns="35662" rIns="71323" bIns="35662">
            <a:spAutoFit/>
          </a:bodyPr>
          <a:lstStyle/>
          <a:p>
            <a:pPr algn="ctr"/>
            <a:r>
              <a:rPr lang="en-US" sz="28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3. </a:t>
            </a:r>
            <a:r>
              <a:rPr lang="en-US" sz="28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Người</a:t>
            </a:r>
            <a:r>
              <a:rPr lang="en-US" sz="28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khách</a:t>
            </a:r>
            <a:r>
              <a:rPr lang="en-US" sz="28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kể</a:t>
            </a:r>
            <a:endParaRPr lang="en-US" sz="2800" dirty="0">
              <a:solidFill>
                <a:srgbClr val="0066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4543" y="991093"/>
            <a:ext cx="4782216" cy="3267554"/>
          </a:xfrm>
          <a:prstGeom prst="rect">
            <a:avLst/>
          </a:prstGeom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132378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4352737B-28A6-40B5-81BC-86F945700313}&quot;/&gt;&lt;isInvalidForFieldText val=&quot;0&quot;/&gt;&lt;Image&gt;&lt;filename val=&quot;C:\Users\BachKim101\Documents\My Adobe Presentations\BINH NGO DAI CAO\data\asimages\{4352737B-28A6-40B5-81BC-86F945700313}_3.png&quot;/&gt;&lt;left val=&quot;39&quot;/&gt;&lt;top val=&quot;45&quot;/&gt;&lt;width val=&quot;690&quot;/&gt;&lt;height val=&quot;65&quot;/&gt;&lt;hasText val=&quot;1&quot;/&gt;&lt;/Image&gt;&lt;/ThreeDShapeInfo&gt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1&quot;/&gt;&lt;/TableIndex&gt;&lt;/ShapeTextInfo&gt;"/>
  <p:tag name="HTML_SHAPEINFO" val="&lt;ThreeDShapeInfo&gt;&lt;uuid val=&quot;&quot;/&gt;&lt;isInvalidForFieldText val=&quot;0&quot;/&gt;&lt;Image&gt;&lt;filename val=&quot;C:\Users\BachKim101\Documents\My Adobe Presentations\BINH NGO DAI CAO\data\asimages\{6AB696AA-FAE5-4AA9-B8AF-FF5CEFCFBEF3}_3.png&quot;/&gt;&lt;left val=&quot;69&quot;/&gt;&lt;top val=&quot;58&quot;/&gt;&lt;width val=&quot;576&quot;/&gt;&lt;height val=&quot;39&quot;/&gt;&lt;hasText val=&quot;1&quot;/&gt;&lt;/Image&gt;&lt;/ThreeDShapeInfo&gt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9&quot;/&gt;&lt;lineCharCount val=&quot;8&quot;/&gt;&lt;/TableIndex&gt;&lt;/ShapeTextInfo&gt;"/>
  <p:tag name="PRESENTER_SHAPEINFO" val="&lt;ThreeDShapeInfo&gt;&lt;uuid val=&quot;{DD717422-DD77-45E8-B608-306E7B72B0A7}&quot;/&gt;&lt;isInvalidForFieldText val=&quot;0&quot;/&gt;&lt;Image&gt;&lt;filename val=&quot;C:\Users\BachKim101\Documents\My Adobe Presentations\BINH NGO DAI CAO\data\asimages\{DD717422-DD77-45E8-B608-306E7B72B0A7}_5.png&quot;/&gt;&lt;left val=&quot;114&quot;/&gt;&lt;top val=&quot;124&quot;/&gt;&lt;width val=&quot;151&quot;/&gt;&lt;height val=&quot;82&quot;/&gt;&lt;hasText val=&quot;1&quot;/&gt;&lt;/Image&gt;&lt;/ThreeDShapeInfo&gt;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1494</TotalTime>
  <Words>574</Words>
  <Application>Microsoft Office PowerPoint</Application>
  <PresentationFormat>On-screen Show (16:10)</PresentationFormat>
  <Paragraphs>75</Paragraphs>
  <Slides>24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5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张 晓芳</dc:creator>
  <cp:lastModifiedBy>Administrator</cp:lastModifiedBy>
  <cp:revision>198</cp:revision>
  <dcterms:created xsi:type="dcterms:W3CDTF">2020-02-10T09:35:50Z</dcterms:created>
  <dcterms:modified xsi:type="dcterms:W3CDTF">2021-03-01T15:15:33Z</dcterms:modified>
</cp:coreProperties>
</file>