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391" r:id="rId5"/>
    <p:sldId id="312" r:id="rId6"/>
    <p:sldId id="381" r:id="rId7"/>
    <p:sldId id="380" r:id="rId8"/>
    <p:sldId id="382" r:id="rId9"/>
    <p:sldId id="383" r:id="rId10"/>
    <p:sldId id="319" r:id="rId11"/>
    <p:sldId id="320" r:id="rId12"/>
    <p:sldId id="322" r:id="rId13"/>
    <p:sldId id="279" r:id="rId14"/>
  </p:sldIdLst>
  <p:sldSz cx="9144000" cy="5715000" type="screen16x10"/>
  <p:notesSz cx="6858000" cy="9144000"/>
  <p:custDataLst>
    <p:tags r:id="rId15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006600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666" y="-1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273998" y="26578"/>
            <a:ext cx="8529775" cy="89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  <a:endParaRPr lang="en-US" sz="24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24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smtClean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30346" y="1596570"/>
            <a:ext cx="7852229" cy="2191659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134" y="855990"/>
            <a:ext cx="227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917" y="1857652"/>
            <a:ext cx="7707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1473" y="1075566"/>
            <a:ext cx="8821054" cy="3375681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559" y="1424578"/>
            <a:ext cx="81388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dịp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438465" y="1244469"/>
              <a:ext cx="6724274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cha</a:t>
              </a: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thương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quê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hương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mãi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dạt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dào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YÊU THƯƠNG GIA ĐÌNH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2" y="2262479"/>
            <a:ext cx="310286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5" y="372381"/>
            <a:ext cx="77057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2728145"/>
            <a:ext cx="3439886" cy="2497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9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19" y="721111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1675218"/>
            <a:ext cx="2365546" cy="1962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3" y="1675218"/>
            <a:ext cx="2211163" cy="1932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05" y="3811548"/>
            <a:ext cx="4606590" cy="17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19" y="721111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15" y="2001502"/>
            <a:ext cx="3839169" cy="2715641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715820" y="4880755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076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19" y="721111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79" y="1907446"/>
            <a:ext cx="2895830" cy="2530591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275770" y="4656920"/>
            <a:ext cx="8737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Ôi! Cháu nhớ bà quá!”, “Cháu </a:t>
            </a:r>
            <a:r>
              <a:rPr lang="vi-VN" sz="2800" dirty="0" smtClean="0">
                <a:solidFill>
                  <a:srgbClr val="008000"/>
                </a:solidFill>
              </a:rPr>
              <a:t>yêu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bà</a:t>
            </a:r>
            <a:r>
              <a:rPr lang="vi-VN" sz="2800" dirty="0">
                <a:solidFill>
                  <a:srgbClr val="008000"/>
                </a:solidFill>
              </a:rPr>
              <a:t>!”, “Bà đi đường xa có mệt không ạ?”</a:t>
            </a:r>
          </a:p>
        </p:txBody>
      </p:sp>
    </p:spTree>
    <p:extLst>
      <p:ext uri="{BB962C8B-B14F-4D97-AF65-F5344CB8AC3E}">
        <p14:creationId xmlns:p14="http://schemas.microsoft.com/office/powerpoint/2010/main" val="29076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19" y="721111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5" y="1828800"/>
            <a:ext cx="7132698" cy="2729702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-29023" y="4729489"/>
            <a:ext cx="9260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!”, “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08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657604" y="201025"/>
            <a:ext cx="51525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26&quot;&gt;&lt;/object&gt;&lt;object type=&quot;2&quot; unique_id=&quot;10027&quot;&gt;&lt;object type=&quot;3&quot; unique_id=&quot;10028&quot;&gt;&lt;property id=&quot;20148&quot; value=&quot;5&quot;/&gt;&lt;property id=&quot;20300&quot; value=&quot;Slide 1&quot;/&gt;&lt;property id=&quot;20307&quot; value=&quot;293&quot;/&gt;&lt;/object&gt;&lt;object type=&quot;3&quot; unique_id=&quot;10029&quot;&gt;&lt;property id=&quot;20148&quot; value=&quot;5&quot;/&gt;&lt;property id=&quot;20300&quot; value=&quot;Slide 2&quot;/&gt;&lt;property id=&quot;20307&quot; value=&quot;294&quot;/&gt;&lt;/object&gt;&lt;object type=&quot;3&quot; unique_id=&quot;10030&quot;&gt;&lt;property id=&quot;20148&quot; value=&quot;5&quot;/&gt;&lt;property id=&quot;20300&quot; value=&quot;Slide 3&quot;/&gt;&lt;property id=&quot;20307&quot; value=&quot;324&quot;/&gt;&lt;/object&gt;&lt;object type=&quot;3&quot; unique_id=&quot;10031&quot;&gt;&lt;property id=&quot;20148&quot; value=&quot;5&quot;/&gt;&lt;property id=&quot;20300&quot; value=&quot;Slide 4&quot;/&gt;&lt;property id=&quot;20307&quot; value=&quot;391&quot;/&gt;&lt;/object&gt;&lt;object type=&quot;3&quot; unique_id=&quot;10032&quot;&gt;&lt;property id=&quot;20148&quot; value=&quot;5&quot;/&gt;&lt;property id=&quot;20300&quot; value=&quot;Slide 5&quot;/&gt;&lt;property id=&quot;20307&quot; value=&quot;312&quot;/&gt;&lt;/object&gt;&lt;object type=&quot;3&quot; unique_id=&quot;10033&quot;&gt;&lt;property id=&quot;20148&quot; value=&quot;5&quot;/&gt;&lt;property id=&quot;20300&quot; value=&quot;Slide 6&quot;/&gt;&lt;property id=&quot;20307&quot; value=&quot;381&quot;/&gt;&lt;/object&gt;&lt;object type=&quot;3&quot; unique_id=&quot;10034&quot;&gt;&lt;property id=&quot;20148&quot; value=&quot;5&quot;/&gt;&lt;property id=&quot;20300&quot; value=&quot;Slide 7&quot;/&gt;&lt;property id=&quot;20307&quot; value=&quot;380&quot;/&gt;&lt;/object&gt;&lt;object type=&quot;3&quot; unique_id=&quot;10035&quot;&gt;&lt;property id=&quot;20148&quot; value=&quot;5&quot;/&gt;&lt;property id=&quot;20300&quot; value=&quot;Slide 8&quot;/&gt;&lt;property id=&quot;20307&quot; value=&quot;382&quot;/&gt;&lt;/object&gt;&lt;object type=&quot;3&quot; unique_id=&quot;10036&quot;&gt;&lt;property id=&quot;20148&quot; value=&quot;5&quot;/&gt;&lt;property id=&quot;20300&quot; value=&quot;Slide 9&quot;/&gt;&lt;property id=&quot;20307&quot; value=&quot;383&quot;/&gt;&lt;/object&gt;&lt;object type=&quot;3&quot; unique_id=&quot;10037&quot;&gt;&lt;property id=&quot;20148&quot; value=&quot;5&quot;/&gt;&lt;property id=&quot;20300&quot; value=&quot;Slide 10&quot;/&gt;&lt;property id=&quot;20307&quot; value=&quot;319&quot;/&gt;&lt;/object&gt;&lt;object type=&quot;3&quot; unique_id=&quot;10038&quot;&gt;&lt;property id=&quot;20148&quot; value=&quot;5&quot;/&gt;&lt;property id=&quot;20300&quot; value=&quot;Slide 11&quot;/&gt;&lt;property id=&quot;20307&quot; value=&quot;320&quot;/&gt;&lt;/object&gt;&lt;object type=&quot;3&quot; unique_id=&quot;10039&quot;&gt;&lt;property id=&quot;20148&quot; value=&quot;5&quot;/&gt;&lt;property id=&quot;20300&quot; value=&quot;Slide 12&quot;/&gt;&lt;property id=&quot;20307&quot; value=&quot;322&quot;/&gt;&lt;/object&gt;&lt;object type=&quot;3&quot; unique_id=&quot;1004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264</Words>
  <Application>Microsoft Office PowerPoint</Application>
  <PresentationFormat>On-screen Show (16:10)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167</cp:revision>
  <dcterms:created xsi:type="dcterms:W3CDTF">2020-02-10T09:35:50Z</dcterms:created>
  <dcterms:modified xsi:type="dcterms:W3CDTF">2020-12-11T06:55:28Z</dcterms:modified>
</cp:coreProperties>
</file>