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99" r:id="rId5"/>
    <p:sldId id="389" r:id="rId6"/>
    <p:sldId id="360" r:id="rId7"/>
    <p:sldId id="401" r:id="rId8"/>
    <p:sldId id="392" r:id="rId9"/>
    <p:sldId id="402" r:id="rId10"/>
    <p:sldId id="403" r:id="rId11"/>
    <p:sldId id="308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VNI-Thufap2"/>
      <p:regular r:id="rId20"/>
    </p:embeddedFont>
    <p:embeddedFont>
      <p:font typeface=".VnAvant" panose="020B7200000000000000"/>
      <p:regular r:id="rId21"/>
      <p:bold r:id="rId22"/>
      <p:italic r:id="rId23"/>
    </p:embeddedFont>
    <p:embeddedFont>
      <p:font typeface="宋体" panose="02010600030101010101" pitchFamily="2" charset="-122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05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§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l¹i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1048199"/>
            <a:ext cx="858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nai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Õch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thưêng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ThÇy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giư¬ng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kÝnh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kiÕn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81820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8114" y="1233708"/>
            <a:ext cx="5050971" cy="105954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tả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662" y="2195780"/>
            <a:ext cx="5775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Chim</a:t>
            </a:r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.VnAvant" pitchFamily="34" charset="0"/>
              </a:rPr>
              <a:t>s©u</a:t>
            </a:r>
            <a:endParaRPr lang="en-US" sz="9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35" y="975178"/>
            <a:ext cx="4007530" cy="32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§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126" y="411049"/>
            <a:ext cx="3040732" cy="90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s©u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69" y="1311873"/>
            <a:ext cx="431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xinh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xinh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nhÆt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B¾t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457" y="1290105"/>
            <a:ext cx="431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¸!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Bóp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cưêi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2401" y="3747339"/>
            <a:ext cx="2452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.VnAvant" pitchFamily="34" charset="0"/>
              </a:rPr>
              <a:t>Phong</a:t>
            </a:r>
            <a:r>
              <a:rPr lang="en-US" sz="2800" b="1" dirty="0">
                <a:latin typeface=".VnAvant" pitchFamily="34" charset="0"/>
              </a:rPr>
              <a:t> Thu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82" y="3860151"/>
            <a:ext cx="2242445" cy="17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20799" y="922439"/>
            <a:ext cx="6850743" cy="3241347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-4057"/>
            <a:ext cx="9144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khã</a:t>
            </a:r>
            <a:endParaRPr lang="en-US" sz="3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41" y="1596572"/>
            <a:ext cx="6357258" cy="165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Chim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s©u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ch¨m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nhÆt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, b¾t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s©u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bóp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në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cưêi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4223657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Néi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dung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739237"/>
            <a:ext cx="489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g×?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371" y="1527829"/>
            <a:ext cx="7119257" cy="221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¬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khen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b¾t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chÐp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126" y="411049"/>
            <a:ext cx="3040732" cy="90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s©u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69" y="1311873"/>
            <a:ext cx="431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xinh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xinh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nhÆt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B¾t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457" y="1290105"/>
            <a:ext cx="431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¸!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Bóp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cưêi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2401" y="3747339"/>
            <a:ext cx="2452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.VnAvant" pitchFamily="34" charset="0"/>
              </a:rPr>
              <a:t>Phong</a:t>
            </a:r>
            <a:r>
              <a:rPr lang="en-US" sz="2800" b="1" dirty="0">
                <a:latin typeface=".VnAvant" pitchFamily="34" charset="0"/>
              </a:rPr>
              <a:t> Thu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82" y="3860151"/>
            <a:ext cx="2242445" cy="17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tËp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173" y="1015999"/>
            <a:ext cx="828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Chän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uyt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hay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uych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629" y="1701341"/>
            <a:ext cx="858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a,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thö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n­íc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s….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uèi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b,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Nai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leo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mám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r¬i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h…….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606971" y="1866136"/>
            <a:ext cx="79827" cy="7877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3412" y="4226841"/>
            <a:ext cx="30168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9571" y="1890816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uyt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89152" y="4025921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1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tËp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9" y="781667"/>
            <a:ext cx="828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trèng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hay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00" y="1236889"/>
            <a:ext cx="858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Õch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thưêng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….Ó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….©u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2)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ThÇy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giư¬ng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….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Ýnh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kiÕn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…on.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6499" y="1291780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8367" y="1938817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6563" y="3223430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8701" y="3856984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43" y="1938817"/>
            <a:ext cx="1232126" cy="913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67" y="3903423"/>
            <a:ext cx="1897551" cy="10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432</Words>
  <Application>Microsoft Office PowerPoint</Application>
  <PresentationFormat>On-screen Show (16:10)</PresentationFormat>
  <Paragraphs>55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Tahoma</vt:lpstr>
      <vt:lpstr>Arial</vt:lpstr>
      <vt:lpstr>VNI-Thufap2</vt:lpstr>
      <vt:lpstr>Times New Roman</vt:lpstr>
      <vt:lpstr>.VnAvant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513</cp:revision>
  <dcterms:created xsi:type="dcterms:W3CDTF">2020-02-10T09:35:50Z</dcterms:created>
  <dcterms:modified xsi:type="dcterms:W3CDTF">2021-04-04T12:46:58Z</dcterms:modified>
</cp:coreProperties>
</file>