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388" r:id="rId3"/>
    <p:sldId id="256" r:id="rId4"/>
    <p:sldId id="355" r:id="rId5"/>
    <p:sldId id="389" r:id="rId6"/>
    <p:sldId id="351" r:id="rId7"/>
    <p:sldId id="387" r:id="rId8"/>
    <p:sldId id="360" r:id="rId9"/>
    <p:sldId id="390" r:id="rId10"/>
    <p:sldId id="359" r:id="rId11"/>
    <p:sldId id="370" r:id="rId12"/>
    <p:sldId id="356" r:id="rId13"/>
    <p:sldId id="386" r:id="rId14"/>
    <p:sldId id="323" r:id="rId15"/>
    <p:sldId id="379" r:id="rId16"/>
    <p:sldId id="380" r:id="rId17"/>
    <p:sldId id="381" r:id="rId18"/>
    <p:sldId id="383" r:id="rId19"/>
    <p:sldId id="308" r:id="rId20"/>
  </p:sldIdLst>
  <p:sldSz cx="9144000" cy="5715000" type="screen16x10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.VnAvant" panose="020B7200000000000000"/>
      <p:regular r:id="rId23"/>
      <p:bold r:id="rId24"/>
      <p:italic r:id="rId25"/>
    </p:embeddedFont>
    <p:embeddedFont>
      <p:font typeface="VNI-Thufap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82" d="100"/>
          <a:sy n="82" d="100"/>
        </p:scale>
        <p:origin x="1056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ươc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9" y="2176570"/>
            <a:ext cx="5602514" cy="3538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4290" y="-13455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Lõa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thá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cäp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969832" cy="191868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nä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lõa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Lõa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ược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viÖc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«ng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l¾m.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Nhưng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thử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cña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lõa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«ng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nhê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 b¾t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cäp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Lõa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nghĩ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ch¸n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buån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ưêng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gÆp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thư¬ng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lõa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høa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gióp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91431" y="25693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800" i="1" dirty="0"/>
              <a:t>Theo Truyện cổ Grim (Hồng Minh kể)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1030508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ưîc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viÖc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1059538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thö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1030508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trÝ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27129" y="2416628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ưêng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42779" y="2382156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thư¬ng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94" y="3773713"/>
            <a:ext cx="9031206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ưîc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viÖc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lµm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tèt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viÖc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ưîc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giao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).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374" y="-37737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tiÕp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6063" y="2458748"/>
            <a:ext cx="8129201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* ¤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chñ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nhê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lõa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…………………………..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064" y="3617359"/>
            <a:ext cx="81292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Thá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thư¬ng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lõa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høa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9821" y="2448236"/>
            <a:ext cx="473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®i b¾t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vÒ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cäp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7993" y="3617359"/>
            <a:ext cx="324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sÏ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gióp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lõa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9" y="4658380"/>
            <a:ext cx="775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lêi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thá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th¨m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Avant" pitchFamily="34" charset="0"/>
              </a:rPr>
              <a:t>lõa</a:t>
            </a:r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965200" y="2488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FF00"/>
                </a:solidFill>
              </a:rPr>
              <a:t>Vì sao công bị gọi là "lẩn thẩn"? 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FF00"/>
                </a:solidFill>
              </a:rPr>
              <a:t>Vì sao chim cuốc chê công "đẹp mà chẳng khôn"?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335684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Vì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công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ngốc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không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con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trong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hồ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chính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bóng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không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phải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con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công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27478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6" y="1238704"/>
            <a:ext cx="83915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1708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cúc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533335"/>
            <a:ext cx="224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vi-VN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oa hướng dương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394857" y="634933"/>
            <a:ext cx="2264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9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bắp</a:t>
            </a:r>
            <a:endParaRPr lang="es-ES"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vi-VN" sz="2800" b="1" dirty="0"/>
                <a:t>Từ nào chứa âm ương?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thuộc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gước nhìn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rường học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2: </a:t>
              </a:r>
              <a:r>
                <a:rPr lang="vi-VN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Từ nào chứa âm ươc?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12277" y="1582615"/>
            <a:ext cx="2473573" cy="120815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6600" b="1" noProof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1610578" y="2698291"/>
            <a:ext cx="1089575" cy="1262744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6600" b="1" noProof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674592" y="2569080"/>
            <a:ext cx="1089574" cy="1532940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7529" y="1582615"/>
            <a:ext cx="2461855" cy="117923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452658" y="2686718"/>
            <a:ext cx="1112482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en-US" sz="6600" b="1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516673" y="2551620"/>
            <a:ext cx="1112483" cy="1532940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69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5543" y="464463"/>
            <a:ext cx="7532913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91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ư¬ng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ư¬c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269672"/>
            <a:ext cx="3657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91: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ư¬ng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ư¬c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84" y="4135555"/>
            <a:ext cx="299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ươ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3" y="1237641"/>
            <a:ext cx="2070934" cy="25643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3B0A7B-1802-4815-BD28-4CD87DFC4893}"/>
              </a:ext>
            </a:extLst>
          </p:cNvPr>
          <p:cNvSpPr txBox="1"/>
          <p:nvPr/>
        </p:nvSpPr>
        <p:spPr>
          <a:xfrm>
            <a:off x="4821307" y="4159978"/>
            <a:ext cx="3085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7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7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ước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1B5B3F-4E46-4F38-A511-2ED63CA23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50" y="1597549"/>
            <a:ext cx="3251212" cy="18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DA0B-2CFF-4174-9FE6-D9F228BD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6D3F-3856-44A9-82BB-31957E62C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ư¬ng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ưíc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" y="590097"/>
            <a:ext cx="2400471" cy="2105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54" y="590097"/>
            <a:ext cx="2436166" cy="2088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13" y="599622"/>
            <a:ext cx="2382624" cy="2088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" y="3088429"/>
            <a:ext cx="2364775" cy="2123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53" y="3107479"/>
            <a:ext cx="2364776" cy="2105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0" y="3060708"/>
            <a:ext cx="2400471" cy="2105989"/>
          </a:xfrm>
          <a:prstGeom prst="rect">
            <a:avLst/>
          </a:prstGeom>
        </p:spPr>
      </p:pic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8282" y="258437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lưîc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082" y="2620182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thưîc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dưîc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3089" y="2576639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giät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sư¬ng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949" y="5134782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giưêng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7356" y="5166697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rưíc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Ìn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5609" y="5037781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s©n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trưêng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ư¬ng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ưíc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" y="590097"/>
            <a:ext cx="2400471" cy="2105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54" y="590097"/>
            <a:ext cx="2436166" cy="20881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13" y="599622"/>
            <a:ext cx="2382624" cy="2088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" y="3088429"/>
            <a:ext cx="2364775" cy="2123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53" y="3107479"/>
            <a:ext cx="2364776" cy="2105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0" y="3060708"/>
            <a:ext cx="2400471" cy="2105989"/>
          </a:xfrm>
          <a:prstGeom prst="rect">
            <a:avLst/>
          </a:prstGeom>
        </p:spPr>
      </p:pic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8483" y="2652709"/>
            <a:ext cx="1587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l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ưîc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1436" y="2589697"/>
            <a:ext cx="27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th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ưîc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d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ưîc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7797" y="2545417"/>
            <a:ext cx="27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giät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ư¬ng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798" y="5183574"/>
            <a:ext cx="2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gi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ưêng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0387" y="5160275"/>
            <a:ext cx="2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ưíc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Ìn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2295" y="5137669"/>
            <a:ext cx="2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s©n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ưêng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TẢO LẬN NHÓM</a:t>
            </a: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984251" y="729447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ư¬ng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ưíc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0F62-13DA-45D8-A901-AED11BC1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BE90-3426-4410-91A9-30C14F357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2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568</Words>
  <Application>Microsoft Office PowerPoint</Application>
  <PresentationFormat>On-screen Show (16:10)</PresentationFormat>
  <Paragraphs>77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SimSun</vt:lpstr>
      <vt:lpstr>.VnAvant</vt:lpstr>
      <vt:lpstr>VNI-Juni</vt:lpstr>
      <vt:lpstr>VNI-Thufap2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Workstation Z600</cp:lastModifiedBy>
  <cp:revision>426</cp:revision>
  <dcterms:created xsi:type="dcterms:W3CDTF">2020-02-10T09:35:50Z</dcterms:created>
  <dcterms:modified xsi:type="dcterms:W3CDTF">2020-12-27T09:25:35Z</dcterms:modified>
</cp:coreProperties>
</file>