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385" r:id="rId3"/>
    <p:sldId id="256" r:id="rId4"/>
    <p:sldId id="355" r:id="rId5"/>
    <p:sldId id="387" r:id="rId6"/>
    <p:sldId id="351" r:id="rId7"/>
    <p:sldId id="384" r:id="rId8"/>
    <p:sldId id="360" r:id="rId9"/>
    <p:sldId id="388" r:id="rId10"/>
    <p:sldId id="359" r:id="rId11"/>
    <p:sldId id="370" r:id="rId12"/>
    <p:sldId id="386" r:id="rId13"/>
    <p:sldId id="356" r:id="rId14"/>
    <p:sldId id="323" r:id="rId15"/>
    <p:sldId id="379" r:id="rId16"/>
    <p:sldId id="380" r:id="rId17"/>
    <p:sldId id="381" r:id="rId18"/>
    <p:sldId id="383" r:id="rId19"/>
    <p:sldId id="308" r:id="rId20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.VnAvant" panose="020B7200000000000000"/>
      <p:regular r:id="rId23"/>
      <p:bold r:id="rId24"/>
      <p:italic r:id="rId25"/>
    </p:embeddedFont>
    <p:embeddedFont>
      <p:font typeface="VNI-Thufap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6600"/>
    <a:srgbClr val="FF33CC"/>
    <a:srgbClr val="FFCCFF"/>
    <a:srgbClr val="0000CC"/>
    <a:srgbClr val="CCFFCC"/>
    <a:srgbClr val="FF7C80"/>
    <a:srgbClr val="CCFFFF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05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28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0611" y="-13455"/>
            <a:ext cx="310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ngùa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474257"/>
            <a:ext cx="8969832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chî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®å ®¹c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Çm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Ü.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mÖt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sang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v»ng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bùc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®i”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 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3280" y="2760011"/>
            <a:ext cx="399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Phòng theo LÉP - TÔN - XTÔI (Hoàng Minh kể)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43" y="3067788"/>
            <a:ext cx="5491075" cy="26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98284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827314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®å ®¹c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98284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15030"/>
            <a:ext cx="2178959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Çm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Ü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9155" y="2193474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v»ng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6375" y="2198913"/>
            <a:ext cx="2652482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4198" y="3700835"/>
            <a:ext cx="2412545" cy="8561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nÆng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9155" y="3628265"/>
            <a:ext cx="2620732" cy="9287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</a:t>
            </a:r>
          </a:p>
        </p:txBody>
      </p:sp>
      <p:sp>
        <p:nvSpPr>
          <p:cNvPr id="13" name="Oval 12"/>
          <p:cNvSpPr/>
          <p:nvPr/>
        </p:nvSpPr>
        <p:spPr>
          <a:xfrm>
            <a:off x="6389917" y="3627753"/>
            <a:ext cx="24601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0611" y="-13455"/>
            <a:ext cx="310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ngùa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474257"/>
            <a:ext cx="8969832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chî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®å ®¹c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Çm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Ü.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mÖt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sang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v»ng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bùc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®i”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 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3280" y="2760011"/>
            <a:ext cx="399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Phòng theo LÉP - TÔN - XTÔI (Hoàng Minh kể)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43" y="3067788"/>
            <a:ext cx="5491075" cy="26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972" y="2313608"/>
            <a:ext cx="2844798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a)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«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826" y="4930631"/>
            <a:ext cx="2862944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b)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972" y="3617359"/>
            <a:ext cx="2844798" cy="461665"/>
          </a:xfrm>
          <a:prstGeom prst="rect">
            <a:avLst/>
          </a:prstGeom>
          <a:solidFill>
            <a:srgbClr val="FF33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b) </a:t>
            </a:r>
            <a:r>
              <a:rPr lang="en-US" sz="2400" dirty="0" err="1">
                <a:latin typeface=".VnAvant" pitchFamily="34" charset="0"/>
              </a:rPr>
              <a:t>B¸c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n«ng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d©n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001" y="2313607"/>
            <a:ext cx="2844798" cy="830997"/>
          </a:xfrm>
          <a:prstGeom prst="rect">
            <a:avLst/>
          </a:prstGeom>
          <a:solidFill>
            <a:srgbClr val="99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1) </a:t>
            </a:r>
            <a:r>
              <a:rPr lang="en-US" sz="2400" dirty="0" err="1">
                <a:latin typeface=".VnAvant" pitchFamily="34" charset="0"/>
              </a:rPr>
              <a:t>chÊt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hÕt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hµng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lªn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lưng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ngùa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tÝa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3855" y="4785490"/>
            <a:ext cx="2862944" cy="830997"/>
          </a:xfrm>
          <a:prstGeom prst="rect">
            <a:avLst/>
          </a:prstGeom>
          <a:solidFill>
            <a:srgbClr val="99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3) </a:t>
            </a:r>
            <a:r>
              <a:rPr lang="en-US" sz="2400" dirty="0" err="1">
                <a:latin typeface=".VnAvant" pitchFamily="34" charset="0"/>
              </a:rPr>
              <a:t>hÝ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Çm</a:t>
            </a:r>
            <a:r>
              <a:rPr lang="en-US" sz="2400" dirty="0">
                <a:latin typeface=".VnAvant" pitchFamily="34" charset="0"/>
              </a:rPr>
              <a:t> Ü </a:t>
            </a:r>
            <a:r>
              <a:rPr lang="en-US" sz="2400" dirty="0" err="1">
                <a:latin typeface=".VnAvant" pitchFamily="34" charset="0"/>
              </a:rPr>
              <a:t>kh«ng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muèn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chë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hµng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2001" y="3559302"/>
            <a:ext cx="2844798" cy="830997"/>
          </a:xfrm>
          <a:prstGeom prst="rect">
            <a:avLst/>
          </a:prstGeom>
          <a:solidFill>
            <a:srgbClr val="99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2) </a:t>
            </a:r>
            <a:r>
              <a:rPr lang="en-US" sz="2400" dirty="0" err="1">
                <a:latin typeface=".VnAvant" pitchFamily="34" charset="0"/>
              </a:rPr>
              <a:t>rÊt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Êm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øc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nhưng</a:t>
            </a:r>
            <a:r>
              <a:rPr lang="en-US" sz="2400" dirty="0">
                <a:latin typeface=".VnAvant" pitchFamily="34" charset="0"/>
              </a:rPr>
              <a:t> ®· </a:t>
            </a:r>
            <a:r>
              <a:rPr lang="en-US" sz="2400" dirty="0" err="1">
                <a:latin typeface=".VnAvant" pitchFamily="34" charset="0"/>
              </a:rPr>
              <a:t>muén</a:t>
            </a:r>
            <a:endParaRPr lang="en-US" sz="2400" dirty="0"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5" idx="3"/>
            <a:endCxn id="20" idx="1"/>
          </p:cNvCxnSpPr>
          <p:nvPr/>
        </p:nvCxnSpPr>
        <p:spPr>
          <a:xfrm>
            <a:off x="3323770" y="2544441"/>
            <a:ext cx="2500085" cy="2656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16" idx="1"/>
          </p:cNvCxnSpPr>
          <p:nvPr/>
        </p:nvCxnSpPr>
        <p:spPr>
          <a:xfrm flipV="1">
            <a:off x="3323770" y="2729106"/>
            <a:ext cx="2518231" cy="1119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21" idx="1"/>
          </p:cNvCxnSpPr>
          <p:nvPr/>
        </p:nvCxnSpPr>
        <p:spPr>
          <a:xfrm flipV="1">
            <a:off x="3323770" y="3974801"/>
            <a:ext cx="2518231" cy="1186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377950"/>
            <a:ext cx="84010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kè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ưng bừng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lùng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ung tăng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vi-VN" sz="2800" b="1" dirty="0"/>
                <a:t>Từ nào sau đây chưa vần ưng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Hàng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xóm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Bực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Học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sinh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n-US" sz="2000" b="1" dirty="0">
                <a:solidFill>
                  <a:srgbClr val="0000CC"/>
                </a:solidFill>
              </a:rPr>
              <a:t>C</a:t>
            </a:r>
            <a:r>
              <a:rPr lang="vi-VN" sz="2000" b="1" dirty="0">
                <a:solidFill>
                  <a:srgbClr val="0000CC"/>
                </a:solidFill>
              </a:rPr>
              <a:t>hăm chỉ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400" b="1" dirty="0"/>
                <a:t>ư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77" y="1582615"/>
            <a:ext cx="2473573" cy="120815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1610578" y="2698291"/>
            <a:ext cx="1089575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674592" y="2569080"/>
            <a:ext cx="1089574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29" y="1582615"/>
            <a:ext cx="2461855" cy="117923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452659" y="2686838"/>
            <a:ext cx="1112482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600" b="1" noProof="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16673" y="2551620"/>
            <a:ext cx="1112483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6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5543" y="464463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89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ưc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18" y="2095409"/>
            <a:ext cx="3891706" cy="25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21425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89: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69" y="4013914"/>
            <a:ext cx="2068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6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ưng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293620"/>
            <a:ext cx="3241221" cy="2313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0A5E8F-DE06-4956-8A83-9C3C55B77F23}"/>
              </a:ext>
            </a:extLst>
          </p:cNvPr>
          <p:cNvSpPr txBox="1"/>
          <p:nvPr/>
        </p:nvSpPr>
        <p:spPr>
          <a:xfrm>
            <a:off x="4741478" y="3954303"/>
            <a:ext cx="308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ùc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C84EB2-D532-46EA-8F1B-C7B9A2E73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75" y="1376062"/>
            <a:ext cx="3085646" cy="19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BB06-C2A5-48B5-A5EF-1873AA5C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21B5-BFC8-417E-BB83-B71DE7F9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øng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 r="35063"/>
          <a:stretch/>
        </p:blipFill>
        <p:spPr>
          <a:xfrm>
            <a:off x="3466756" y="477856"/>
            <a:ext cx="2208329" cy="51792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" r="71235"/>
          <a:stretch/>
        </p:blipFill>
        <p:spPr>
          <a:xfrm>
            <a:off x="87086" y="521398"/>
            <a:ext cx="2108887" cy="51792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7"/>
          <a:stretch/>
        </p:blipFill>
        <p:spPr>
          <a:xfrm>
            <a:off x="7112000" y="521190"/>
            <a:ext cx="1898429" cy="51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øng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" r="71235"/>
          <a:stretch/>
        </p:blipFill>
        <p:spPr>
          <a:xfrm>
            <a:off x="856344" y="506675"/>
            <a:ext cx="2558830" cy="51792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7"/>
          <a:stretch/>
        </p:blipFill>
        <p:spPr>
          <a:xfrm>
            <a:off x="6691094" y="521190"/>
            <a:ext cx="2351306" cy="5179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7" t="54255" r="36541" b="34536"/>
          <a:stretch/>
        </p:blipFill>
        <p:spPr>
          <a:xfrm>
            <a:off x="3998690" y="3135087"/>
            <a:ext cx="1721723" cy="58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69945" r="36983" b="17444"/>
          <a:stretch/>
        </p:blipFill>
        <p:spPr>
          <a:xfrm>
            <a:off x="3991434" y="3955144"/>
            <a:ext cx="1781742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87300" r="36755" b="2331"/>
          <a:stretch/>
        </p:blipFill>
        <p:spPr>
          <a:xfrm>
            <a:off x="3991435" y="4847774"/>
            <a:ext cx="1781741" cy="537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6" t="36268" r="37304" b="52382"/>
          <a:stretch/>
        </p:blipFill>
        <p:spPr>
          <a:xfrm>
            <a:off x="4000847" y="2266197"/>
            <a:ext cx="1699373" cy="58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3" t="19782" r="37304" b="69850"/>
          <a:stretch/>
        </p:blipFill>
        <p:spPr>
          <a:xfrm>
            <a:off x="3964414" y="1479137"/>
            <a:ext cx="1739699" cy="537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8" t="2548" r="37304" b="85963"/>
          <a:stretch/>
        </p:blipFill>
        <p:spPr>
          <a:xfrm>
            <a:off x="3964414" y="731649"/>
            <a:ext cx="1722455" cy="5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5247E-8 L -0.30642 0.47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2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027E-6 L -0.29393 0.031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2599E-6 L 0.32847 -0.1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5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0466E-6 L -0.30451 0.34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17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94059E-7 L 0.32865 0.197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9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77401E-7 L 0.33178 -0.26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-13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BBB4-1811-43FE-8001-0D0F59E9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37C3-9943-43BB-870C-F950DE62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8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627</Words>
  <Application>Microsoft Office PowerPoint</Application>
  <PresentationFormat>On-screen Show (16:10)</PresentationFormat>
  <Paragraphs>69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VNI-Juni</vt:lpstr>
      <vt:lpstr>SimSun</vt:lpstr>
      <vt:lpstr>.VnAvant</vt:lpstr>
      <vt:lpstr>VNI-Thufap2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401</cp:revision>
  <dcterms:created xsi:type="dcterms:W3CDTF">2020-02-10T09:35:50Z</dcterms:created>
  <dcterms:modified xsi:type="dcterms:W3CDTF">2020-12-27T09:18:12Z</dcterms:modified>
</cp:coreProperties>
</file>