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3" r:id="rId15"/>
    <p:sldId id="301" r:id="rId16"/>
  </p:sldIdLst>
  <p:sldSz cx="9144000" cy="5715000" type="screen16x1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.VnAvant" pitchFamily="34" charset="0"/>
      <p:regular r:id="rId22"/>
      <p:bold r:id="rId23"/>
      <p:italic r:id="rId24"/>
      <p:boldItalic r:id="rId25"/>
    </p:embeddedFont>
    <p:embeddedFont>
      <p:font typeface=".VnTifani Heavy" pitchFamily="34" charset="0"/>
      <p:regular r:id="rId26"/>
    </p:embeddedFont>
    <p:embeddedFont>
      <p:font typeface="VNI-Juni" pitchFamily="2" charset="0"/>
      <p:regular r:id="rId27"/>
    </p:embeddedFont>
    <p:embeddedFont>
      <p:font typeface="宋体" pitchFamily="2" charset="-122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99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446" y="-3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ng¹c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nhiªn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219" y="1166138"/>
            <a:ext cx="3373574" cy="27936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quay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l¹i, «m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khóc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lßng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499" y="1189585"/>
            <a:ext cx="3483430" cy="286552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10359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c«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bÐ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vµ con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477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82" b="4692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47" y="207161"/>
            <a:ext cx="9023511" cy="324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.VnAvant" pitchFamily="34" charset="0"/>
              </a:rPr>
              <a:t>C«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hËu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tèt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bông</a:t>
            </a:r>
            <a:r>
              <a:rPr lang="en-US" sz="2800" dirty="0" smtClean="0">
                <a:latin typeface=".VnAvant" pitchFamily="34" charset="0"/>
              </a:rPr>
              <a:t>, s½n </a:t>
            </a:r>
            <a:r>
              <a:rPr lang="en-US" sz="2800" dirty="0" err="1" smtClean="0">
                <a:latin typeface=".VnAvant" pitchFamily="34" charset="0"/>
              </a:rPr>
              <a:t>lßng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th«ng</a:t>
            </a:r>
            <a:r>
              <a:rPr lang="en-US" sz="2800" dirty="0" smtClean="0">
                <a:latin typeface=".VnAvant" pitchFamily="34" charset="0"/>
              </a:rPr>
              <a:t> minh, </a:t>
            </a:r>
            <a:r>
              <a:rPr lang="en-US" sz="2800" dirty="0" err="1" smtClean="0">
                <a:latin typeface=".VnAvant" pitchFamily="34" charset="0"/>
              </a:rPr>
              <a:t>bÞ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d»m</a:t>
            </a:r>
            <a:r>
              <a:rPr lang="en-US" sz="2800" dirty="0" smtClean="0">
                <a:latin typeface=".VnAvant" pitchFamily="34" charset="0"/>
              </a:rPr>
              <a:t> ®©m </a:t>
            </a:r>
            <a:r>
              <a:rPr lang="en-US" sz="2800" dirty="0" err="1" smtClean="0">
                <a:latin typeface=".VnAvant" pitchFamily="34" charset="0"/>
              </a:rPr>
              <a:t>vµo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ch©n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t×m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err="1">
                <a:latin typeface=".VnAvant" pitchFamily="34" charset="0"/>
              </a:rPr>
              <a:t>ư</a:t>
            </a:r>
            <a:r>
              <a:rPr lang="en-US" sz="2800" dirty="0" err="1" smtClean="0">
                <a:latin typeface=".VnAvant" pitchFamily="34" charset="0"/>
              </a:rPr>
              <a:t>êi</a:t>
            </a:r>
            <a:r>
              <a:rPr lang="en-US" sz="2800" dirty="0" smtClean="0">
                <a:latin typeface=".VnAvant" pitchFamily="34" charset="0"/>
              </a:rPr>
              <a:t> ®Ó  </a:t>
            </a:r>
            <a:r>
              <a:rPr lang="en-US" sz="2800" dirty="0" err="1" smtClean="0">
                <a:latin typeface=".VnAvant" pitchFamily="34" charset="0"/>
              </a:rPr>
              <a:t>nhê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®ì,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¶ ¬n con </a:t>
            </a:r>
            <a:r>
              <a:rPr lang="en-US" sz="2800" dirty="0" err="1" smtClean="0">
                <a:latin typeface=".VnAvant" pitchFamily="34" charset="0"/>
              </a:rPr>
              <a:t>ngưêi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GÊu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mét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vËt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err="1">
                <a:latin typeface=".VnAvant" pitchFamily="34" charset="0"/>
              </a:rPr>
              <a:t>ư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lßng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biÕt</a:t>
            </a:r>
            <a:r>
              <a:rPr lang="en-US" sz="2800" dirty="0" smtClean="0">
                <a:latin typeface=".VnAvant" pitchFamily="34" charset="0"/>
              </a:rPr>
              <a:t> ¬n </a:t>
            </a:r>
            <a:r>
              <a:rPr lang="en-US" sz="2800" dirty="0" err="1" smtClean="0">
                <a:latin typeface=".VnAvant" pitchFamily="34" charset="0"/>
              </a:rPr>
              <a:t>như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ngưêi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3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313" y="1239611"/>
            <a:ext cx="519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hËu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ch÷a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®au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tá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lßng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¬n c«.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còng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khuyªn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th¸i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®é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chóng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g©y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nguy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hiÓm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sù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527" y="29028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7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57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0"/>
          <a:stretch/>
        </p:blipFill>
        <p:spPr>
          <a:xfrm>
            <a:off x="-1" y="0"/>
            <a:ext cx="9144001" cy="567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.VnAvant" pitchFamily="34" charset="0"/>
              </a:rPr>
              <a:t>BÀI 86</a:t>
            </a:r>
            <a:endParaRPr lang="en-US" sz="66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585" y="3332912"/>
            <a:ext cx="372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9" y="1649640"/>
            <a:ext cx="9113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00"/>
          <a:stretch/>
        </p:blipFill>
        <p:spPr>
          <a:xfrm>
            <a:off x="459876" y="1642798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782"/>
          <a:stretch/>
        </p:blipFill>
        <p:spPr>
          <a:xfrm>
            <a:off x="3372932" y="1642798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010"/>
          <a:stretch/>
        </p:blipFill>
        <p:spPr>
          <a:xfrm>
            <a:off x="6227039" y="1642797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77"/>
          <a:stretch/>
        </p:blipFill>
        <p:spPr>
          <a:xfrm>
            <a:off x="436328" y="3646416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933"/>
          <a:stretch/>
        </p:blipFill>
        <p:spPr>
          <a:xfrm>
            <a:off x="3348751" y="3638861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848"/>
          <a:stretch/>
        </p:blipFill>
        <p:spPr>
          <a:xfrm>
            <a:off x="6236632" y="3620907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400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7320" y="4151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77" y="910281"/>
            <a:ext cx="2432236" cy="20092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267" y="910281"/>
            <a:ext cx="2487894" cy="20315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008" y="910281"/>
            <a:ext cx="2443367" cy="19647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871" y="3340044"/>
            <a:ext cx="2499025" cy="20358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090" y="3340304"/>
            <a:ext cx="2480071" cy="20537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473" y="3311016"/>
            <a:ext cx="2510157" cy="20648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800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00"/>
          <a:stretch/>
        </p:blipFill>
        <p:spPr>
          <a:xfrm>
            <a:off x="502395" y="1207369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782"/>
          <a:stretch/>
        </p:blipFill>
        <p:spPr>
          <a:xfrm>
            <a:off x="3415451" y="1207369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010"/>
          <a:stretch/>
        </p:blipFill>
        <p:spPr>
          <a:xfrm>
            <a:off x="6269558" y="1207368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77"/>
          <a:stretch/>
        </p:blipFill>
        <p:spPr>
          <a:xfrm>
            <a:off x="478847" y="3443211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933"/>
          <a:stretch/>
        </p:blipFill>
        <p:spPr>
          <a:xfrm>
            <a:off x="3391270" y="3435656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848"/>
          <a:stretch/>
        </p:blipFill>
        <p:spPr>
          <a:xfrm>
            <a:off x="6279151" y="3417702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9815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v¾ng,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ngoµi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774" y="1244106"/>
            <a:ext cx="3433937" cy="28367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67799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514" y="1200567"/>
            <a:ext cx="3453399" cy="28198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69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181" y="3778365"/>
            <a:ext cx="8383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®ì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ch×a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tr­íc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ch¶y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to c¾m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gi÷a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342" y="1127996"/>
            <a:ext cx="3252315" cy="26151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8208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kÑp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m¹nh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951" y="1052954"/>
            <a:ext cx="3472620" cy="28290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89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467</Words>
  <Application>Microsoft Office PowerPoint</Application>
  <PresentationFormat>On-screen Show (16:10)</PresentationFormat>
  <Paragraphs>71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.VnAvant</vt:lpstr>
      <vt:lpstr>.VnTifani Heavy</vt:lpstr>
      <vt:lpstr>VNI-Juni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215</cp:revision>
  <dcterms:created xsi:type="dcterms:W3CDTF">2020-02-10T09:35:50Z</dcterms:created>
  <dcterms:modified xsi:type="dcterms:W3CDTF">2020-12-13T07:25:01Z</dcterms:modified>
</cp:coreProperties>
</file>