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0"/>
  </p:notesMasterIdLst>
  <p:sldIdLst>
    <p:sldId id="280" r:id="rId2"/>
    <p:sldId id="256" r:id="rId3"/>
    <p:sldId id="355" r:id="rId4"/>
    <p:sldId id="257" r:id="rId5"/>
    <p:sldId id="377" r:id="rId6"/>
    <p:sldId id="351" r:id="rId7"/>
    <p:sldId id="378" r:id="rId8"/>
    <p:sldId id="360" r:id="rId9"/>
    <p:sldId id="359" r:id="rId10"/>
    <p:sldId id="370" r:id="rId11"/>
    <p:sldId id="356" r:id="rId12"/>
    <p:sldId id="323" r:id="rId13"/>
    <p:sldId id="379" r:id="rId14"/>
    <p:sldId id="380" r:id="rId15"/>
    <p:sldId id="381" r:id="rId16"/>
    <p:sldId id="382" r:id="rId17"/>
    <p:sldId id="383" r:id="rId18"/>
    <p:sldId id="308" r:id="rId19"/>
  </p:sldIdLst>
  <p:sldSz cx="9144000" cy="5715000" type="screen16x1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.VnAvant" pitchFamily="34" charset="0"/>
      <p:regular r:id="rId25"/>
      <p:bold r:id="rId26"/>
      <p:italic r:id="rId27"/>
      <p:boldItalic r:id="rId28"/>
    </p:embeddedFont>
    <p:embeddedFont>
      <p:font typeface="Tahoma" pitchFamily="34" charset="0"/>
      <p:regular r:id="rId29"/>
      <p:bold r:id="rId30"/>
    </p:embeddedFont>
    <p:embeddedFont>
      <p:font typeface=".VnTifani Heavy" pitchFamily="34" charset="0"/>
      <p:regular r:id="rId31"/>
    </p:embeddedFont>
    <p:embeddedFont>
      <p:font typeface="VNI-Thufap2" pitchFamily="2" charset="0"/>
      <p:regular r:id="rId32"/>
    </p:embeddedFont>
    <p:embeddedFont>
      <p:font typeface="宋体" pitchFamily="2" charset="-122"/>
      <p:regular r:id="rId33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FFCCFF"/>
    <a:srgbClr val="0000CC"/>
    <a:srgbClr val="CCFFCC"/>
    <a:srgbClr val="99FFCC"/>
    <a:srgbClr val="FF7C80"/>
    <a:srgbClr val="CCFFFF"/>
    <a:srgbClr val="FF33CC"/>
    <a:srgbClr val="FF5050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446" y="-3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ec.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iec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3.jpeg"/><Relationship Id="rId3" Type="http://schemas.openxmlformats.org/officeDocument/2006/relationships/image" Target="../media/image26.jpeg"/><Relationship Id="rId7" Type="http://schemas.openxmlformats.org/officeDocument/2006/relationships/image" Target="../media/image28.gif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11" Type="http://schemas.microsoft.com/office/2007/relationships/media" Target="../media/media2.wav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9" Type="http://schemas.openxmlformats.org/officeDocument/2006/relationships/image" Target="../media/image30.gif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18" Type="http://schemas.openxmlformats.org/officeDocument/2006/relationships/image" Target="../media/image44.jpeg"/><Relationship Id="rId3" Type="http://schemas.openxmlformats.org/officeDocument/2006/relationships/audio" Target="../media/audio4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3.gif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9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5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3" Type="http://schemas.openxmlformats.org/officeDocument/2006/relationships/audio" Target="../media/audio6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3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9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0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÷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670628" cy="74023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88659" y="914397"/>
            <a:ext cx="2492828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viÖc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hë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48342" y="2166255"/>
            <a:ext cx="2518231" cy="86904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222502"/>
            <a:ext cx="257991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kh¾p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chèn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69315" y="2198913"/>
            <a:ext cx="2329541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l¾m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48342" y="3497890"/>
            <a:ext cx="2561773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nhµng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52590" y="3541228"/>
            <a:ext cx="226785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mÎ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46374" y="3621193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lÐm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394531" y="4880307"/>
            <a:ext cx="2652482" cy="81280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¨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596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14" y="0"/>
            <a:ext cx="9144000" cy="5715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514" y="8409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ghÐp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4514" y="607313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3203" y="856343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a) C« </a:t>
            </a:r>
            <a:r>
              <a:rPr lang="en-US" sz="2400" dirty="0" err="1" smtClean="0">
                <a:latin typeface=".VnAvant" pitchFamily="34" charset="0"/>
              </a:rPr>
              <a:t>xÎng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203" y="1879601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b) </a:t>
            </a:r>
            <a:r>
              <a:rPr lang="en-US" sz="2400" dirty="0" err="1" smtClean="0">
                <a:latin typeface=".VnAvant" pitchFamily="34" charset="0"/>
              </a:rPr>
              <a:t>ChÞ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giã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3" y="2930070"/>
            <a:ext cx="2540002" cy="461665"/>
          </a:xfrm>
          <a:prstGeom prst="rect">
            <a:avLst/>
          </a:prstGeom>
          <a:solidFill>
            <a:srgbClr val="FFCCFF"/>
          </a:solidFill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.VnAvant" pitchFamily="34" charset="0"/>
              </a:rPr>
              <a:t>c) </a:t>
            </a:r>
            <a:r>
              <a:rPr lang="en-US" sz="2400" dirty="0" err="1" smtClean="0">
                <a:latin typeface=".VnAvant" pitchFamily="34" charset="0"/>
              </a:rPr>
              <a:t>Chó</a:t>
            </a:r>
            <a:r>
              <a:rPr lang="en-US" sz="2400" dirty="0" smtClean="0">
                <a:latin typeface=".VnAvant" pitchFamily="34" charset="0"/>
              </a:rPr>
              <a:t> </a:t>
            </a:r>
            <a:r>
              <a:rPr lang="en-US" sz="2400" dirty="0" err="1" smtClean="0">
                <a:latin typeface=".VnAvant" pitchFamily="34" charset="0"/>
              </a:rPr>
              <a:t>yÓng</a:t>
            </a:r>
            <a:endParaRPr lang="en-US" sz="2400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62288" y="84182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1)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khen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c«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xÎng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chÞ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giã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55034" y="1850555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2)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rÊt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siªng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n¨ng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2294" y="2888309"/>
            <a:ext cx="4223656" cy="461665"/>
          </a:xfrm>
          <a:prstGeom prst="rect">
            <a:avLst/>
          </a:prstGeom>
          <a:solidFill>
            <a:srgbClr val="00B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3)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nh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µ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m¸t</a:t>
            </a:r>
            <a:r>
              <a:rPr lang="en-US" sz="24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.VnAvant" pitchFamily="34" charset="0"/>
              </a:rPr>
              <a:t>mÎ</a:t>
            </a:r>
            <a:endParaRPr lang="en-US" sz="2400" dirty="0">
              <a:solidFill>
                <a:srgbClr val="FFFF00"/>
              </a:solidFill>
              <a:latin typeface=".VnAvant" pitchFamily="34" charset="0"/>
            </a:endParaRPr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2743205" y="1087176"/>
            <a:ext cx="2111829" cy="10232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743205" y="2110433"/>
            <a:ext cx="2111829" cy="10504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3"/>
            <a:endCxn id="16" idx="1"/>
          </p:cNvCxnSpPr>
          <p:nvPr/>
        </p:nvCxnSpPr>
        <p:spPr>
          <a:xfrm flipV="1">
            <a:off x="2743205" y="1072662"/>
            <a:ext cx="2119083" cy="208824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158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662" y="1207373"/>
            <a:ext cx="8448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88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05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1166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3200" b="1" dirty="0" smtClean="0">
                <a:solidFill>
                  <a:schemeClr val="bg1"/>
                </a:solidFill>
              </a:rPr>
              <a:t>iêc</a:t>
            </a:r>
            <a:r>
              <a:rPr lang="en-US" sz="3200" b="1" dirty="0" smtClean="0">
                <a:solidFill>
                  <a:srgbClr val="FFFF00"/>
                </a:solidFill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Liếc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mắt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Khen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ngợi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2160024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Y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47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</a:rPr>
              <a:t>Từ nào sau đây chứa vần </a:t>
            </a:r>
            <a:r>
              <a:rPr lang="vi-VN" sz="2800" b="1" dirty="0" smtClean="0">
                <a:solidFill>
                  <a:schemeClr val="bg1"/>
                </a:solidFill>
              </a:rPr>
              <a:t>iêng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Nghiêng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Quen</a:t>
            </a: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thuộc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N</a:t>
            </a:r>
            <a:r>
              <a:rPr lang="vi-V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gã 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tư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4075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805543" y="464463"/>
            <a:ext cx="7532913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80</a:t>
            </a:r>
          </a:p>
          <a:p>
            <a:pPr algn="ctr"/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yªng</a:t>
            </a:r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 smtClean="0">
                <a:solidFill>
                  <a:srgbClr val="0000CC"/>
                </a:solidFill>
                <a:latin typeface=".VnAvant" pitchFamily="34" charset="0"/>
              </a:rPr>
              <a:t>iªc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­</a:t>
            </a:r>
            <a:endParaRPr lang="en-US" sz="66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2982" y="2226127"/>
            <a:ext cx="3341235" cy="266347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2430" y="825500"/>
            <a:ext cx="9141570" cy="4889500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0453" y="4395110"/>
            <a:ext cx="3238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</a:rPr>
              <a:t>gâ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1832" y="1095593"/>
            <a:ext cx="3909716" cy="3116642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8285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0157" y="4155500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yÓng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825" y="1014184"/>
            <a:ext cx="2780993" cy="283155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9050" y="4405757"/>
            <a:ext cx="232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.VnAvant" pitchFamily="34" charset="0"/>
              </a:rPr>
              <a:t>x</a:t>
            </a:r>
            <a:r>
              <a:rPr lang="en-US" sz="5400" b="1" dirty="0" err="1" smtClean="0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0453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83: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i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yªng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9205" y="1224404"/>
            <a:ext cx="4107480" cy="296959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12411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056448" y="2562062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3767932" y="2562062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giÒng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57754" y="2563058"/>
            <a:ext cx="1585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diÕc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12975" y="5081287"/>
            <a:ext cx="1390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khiªng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69569" y="5046994"/>
            <a:ext cx="83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tiÖc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55725" y="5046994"/>
            <a:ext cx="1189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giÕng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iªng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i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ª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22" y="678269"/>
            <a:ext cx="1822440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9370" y="664287"/>
            <a:ext cx="1803190" cy="181602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6171" y="678269"/>
            <a:ext cx="1828858" cy="180319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59" y="3194841"/>
            <a:ext cx="1959553" cy="174884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8337" y="3230227"/>
            <a:ext cx="1959553" cy="172777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133" y="3227425"/>
            <a:ext cx="1959553" cy="173058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714056" y="2480311"/>
            <a:ext cx="1587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1611" y="2510487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iÒng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3126" y="2481459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6891" y="5043365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9042" y="5072394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iÖc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82435" y="5069471"/>
            <a:ext cx="215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iÕng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10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7" grpId="0"/>
      <p:bldP spid="2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iªc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3768" y="3523119"/>
            <a:ext cx="4978401" cy="21918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8440" y="15573"/>
            <a:ext cx="370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C«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xÎng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siªng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n¨ng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8684" y="693382"/>
            <a:ext cx="8708570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C«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xÎng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viÖc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lÇn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hë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dän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®ì c«.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ngê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lµm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r¸c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kh¾p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chèn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l¾m.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giã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ñ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rò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c«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xÎng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nhÑ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nhµng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chí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buån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lu«n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gióp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µ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m¸t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mÎ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mµ. 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Chó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yÓng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nghe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thÕ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</a:rPr>
              <a:t>×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lem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lÐm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Em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siªng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</a:t>
            </a:r>
            <a:r>
              <a:rPr lang="en-US" sz="2400" dirty="0" err="1">
                <a:solidFill>
                  <a:srgbClr val="006600"/>
                </a:solidFill>
                <a:latin typeface=".VnAvant" pitchFamily="34" charset="0"/>
              </a:rPr>
              <a:t>¨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849275" y="3215342"/>
            <a:ext cx="18966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HOÀNG </a:t>
            </a:r>
            <a:r>
              <a:rPr lang="vi-VN" dirty="0"/>
              <a:t>NGUYỄN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2992</TotalTime>
  <Words>494</Words>
  <Application>Microsoft Office PowerPoint</Application>
  <PresentationFormat>On-screen Show (16:10)</PresentationFormat>
  <Paragraphs>115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.VnAvant</vt:lpstr>
      <vt:lpstr>Tahoma</vt:lpstr>
      <vt:lpstr>Times New Roman</vt:lpstr>
      <vt:lpstr>.VnTifani Heavy</vt:lpstr>
      <vt:lpstr>VNI-Thufap2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Giangnth</cp:lastModifiedBy>
  <cp:revision>369</cp:revision>
  <dcterms:created xsi:type="dcterms:W3CDTF">2020-02-10T09:35:50Z</dcterms:created>
  <dcterms:modified xsi:type="dcterms:W3CDTF">2020-12-13T07:20:25Z</dcterms:modified>
</cp:coreProperties>
</file>