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55" r:id="rId4"/>
    <p:sldId id="257" r:id="rId5"/>
    <p:sldId id="351" r:id="rId6"/>
    <p:sldId id="373" r:id="rId7"/>
    <p:sldId id="360" r:id="rId8"/>
    <p:sldId id="359" r:id="rId9"/>
    <p:sldId id="370" r:id="rId10"/>
    <p:sldId id="356" r:id="rId11"/>
    <p:sldId id="375" r:id="rId12"/>
    <p:sldId id="323" r:id="rId13"/>
    <p:sldId id="364" r:id="rId14"/>
    <p:sldId id="372" r:id="rId15"/>
    <p:sldId id="376" r:id="rId16"/>
    <p:sldId id="308" r:id="rId17"/>
  </p:sldIdLst>
  <p:sldSz cx="9144000" cy="5715000" type="screen16x1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Tahoma" pitchFamily="34" charset="0"/>
      <p:regular r:id="rId27"/>
      <p:bold r:id="rId28"/>
    </p:embeddedFont>
    <p:embeddedFont>
      <p:font typeface=".VnTifani Heavy" pitchFamily="34" charset="0"/>
      <p:regular r:id="rId29"/>
    </p:embeddedFont>
    <p:embeddedFont>
      <p:font typeface="Arial Black" pitchFamily="34" charset="0"/>
      <p:bold r:id="rId30"/>
    </p:embeddedFont>
    <p:embeddedFont>
      <p:font typeface="VNI-Thufap2" pitchFamily="2" charset="0"/>
      <p:regular r:id="rId31"/>
    </p:embeddedFont>
    <p:embeddedFont>
      <p:font typeface="宋体" pitchFamily="2" charset="-122"/>
      <p:regular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CC"/>
    <a:srgbClr val="FF7C80"/>
    <a:srgbClr val="FFCCFF"/>
    <a:srgbClr val="CCFFFF"/>
    <a:srgbClr val="006600"/>
    <a:srgbClr val="FF33CC"/>
    <a:srgbClr val="0000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446" y="-3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6.xml"/><Relationship Id="rId21" Type="http://schemas.openxmlformats.org/officeDocument/2006/relationships/image" Target="../media/image27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5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14.xml"/><Relationship Id="rId21" Type="http://schemas.openxmlformats.org/officeDocument/2006/relationships/image" Target="../media/image27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25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4514" y="60381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74056" y="822041"/>
            <a:ext cx="7155544" cy="523220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ª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4056" y="1772727"/>
            <a:ext cx="715554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4056" y="2665355"/>
            <a:ext cx="7155544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®ªm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m ­ a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to.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x¸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4056" y="3601526"/>
            <a:ext cx="7155544" cy="52322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8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4514" y="60381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9826" y="959227"/>
            <a:ext cx="6974117" cy="523220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ª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4335" y="2745184"/>
            <a:ext cx="6974117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7082" y="1854191"/>
            <a:ext cx="6974117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®ªm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m­a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to.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x¸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826" y="3601526"/>
            <a:ext cx="6974117" cy="52322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6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" y="1315811"/>
            <a:ext cx="84010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333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49268" y="2814438"/>
            <a:ext cx="6364573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 buổi đêm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52389" y="4536544"/>
            <a:ext cx="6373728" cy="47923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từ sáng trở về khi đêm muộn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7440" y="3690469"/>
            <a:ext cx="6345570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64225" y="2098128"/>
            <a:ext cx="6349616" cy="45649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 vào buổi trưa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9028" y="2447135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9992" y="1008725"/>
            <a:ext cx="6178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 rác đi làm và trở về vào lúc nào trong ngày?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22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tưng bừng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334957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tét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60673" y="2214937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kẻng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2122" y="3367053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cam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110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21908" y="1136386"/>
            <a:ext cx="4644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chứa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22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0771" y="478974"/>
            <a:ext cx="7623973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eng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ec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2477861"/>
            <a:ext cx="3962400" cy="21526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83937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2367" y="1109471"/>
            <a:ext cx="4774641" cy="259391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178934" y="3859731"/>
            <a:ext cx="2996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xµ </a:t>
            </a:r>
            <a:r>
              <a:rPr lang="en-US" sz="5400" b="1" dirty="0" err="1" smtClean="0">
                <a:latin typeface=".VnAvant" pitchFamily="34" charset="0"/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7046" y="4250894"/>
            <a:ext cx="301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gi</a:t>
            </a:r>
            <a:r>
              <a:rPr lang="en-US" sz="5400" b="1" dirty="0" smtClean="0"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553" y="1014184"/>
            <a:ext cx="2503035" cy="290871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28" y="658480"/>
            <a:ext cx="2101884" cy="190359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132" y="679414"/>
            <a:ext cx="2014636" cy="18826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603" y="650713"/>
            <a:ext cx="2133610" cy="1911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028" y="3339662"/>
            <a:ext cx="2895047" cy="179157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387" y="3325147"/>
            <a:ext cx="2966432" cy="17693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30628" y="2578377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Ðc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4292" y="2595688"/>
            <a:ext cx="1066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xÎng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0450" y="2585104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gâ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kÎng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130" y="5140764"/>
            <a:ext cx="308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5851" y="5187935"/>
            <a:ext cx="3342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leng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keng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747754" y="2567032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gâ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Îng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68003" y="256277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Ðc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2923" y="2556528"/>
            <a:ext cx="115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Îng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29292" y="5102918"/>
            <a:ext cx="347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28" y="658480"/>
            <a:ext cx="2101884" cy="190359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132" y="679414"/>
            <a:ext cx="2014636" cy="18826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603" y="650713"/>
            <a:ext cx="2133610" cy="1911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028" y="3339662"/>
            <a:ext cx="2895047" cy="179157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387" y="3325147"/>
            <a:ext cx="2966432" cy="17693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850283" y="5162121"/>
            <a:ext cx="347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1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eng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3057" y="15573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259" y="2610592"/>
            <a:ext cx="8396513" cy="265734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lÆng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lÏ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®i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tÊt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c¶ ®·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tÐc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c»n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nh»n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“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BÈn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¸”.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®ªm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to,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phè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x¸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ngËp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tÐc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lo l¾ng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ThÕ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sím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phè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x¸ ®·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bon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bon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chë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tÐc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hín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hë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leng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keng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¬n b¹n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nhÐ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99000" y="5234263"/>
            <a:ext cx="1751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b="1" dirty="0" smtClean="0"/>
              <a:t>NGUYỄN </a:t>
            </a:r>
            <a:r>
              <a:rPr lang="vi-VN" sz="1600" b="1" dirty="0"/>
              <a:t>LY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896" y="661807"/>
            <a:ext cx="6513239" cy="19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lÆng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492828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ngon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giÊc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xe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tÐc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8342" y="2587161"/>
            <a:ext cx="2518231" cy="869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c»n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nh»n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ngËp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r¸c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18221"/>
            <a:ext cx="23295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lo l¾ng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9068" y="4281646"/>
            <a:ext cx="23295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bon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bon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52590" y="4324984"/>
            <a:ext cx="2267852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hín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hë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46374" y="4404949"/>
            <a:ext cx="2652482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leng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keng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512</Words>
  <Application>Microsoft Office PowerPoint</Application>
  <PresentationFormat>On-screen Show (16:10)</PresentationFormat>
  <Paragraphs>111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.VnAvant</vt:lpstr>
      <vt:lpstr>Tahoma</vt:lpstr>
      <vt:lpstr>Times New Roman</vt:lpstr>
      <vt:lpstr>.VnTifani Heavy</vt:lpstr>
      <vt:lpstr>Arial Black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Giangnth</cp:lastModifiedBy>
  <cp:revision>359</cp:revision>
  <dcterms:created xsi:type="dcterms:W3CDTF">2020-02-10T09:35:50Z</dcterms:created>
  <dcterms:modified xsi:type="dcterms:W3CDTF">2020-12-13T07:19:07Z</dcterms:modified>
</cp:coreProperties>
</file>