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280" r:id="rId2"/>
    <p:sldId id="333" r:id="rId3"/>
    <p:sldId id="256" r:id="rId4"/>
    <p:sldId id="257" r:id="rId5"/>
    <p:sldId id="375" r:id="rId6"/>
    <p:sldId id="376" r:id="rId7"/>
    <p:sldId id="360" r:id="rId8"/>
    <p:sldId id="351" r:id="rId9"/>
    <p:sldId id="373" r:id="rId10"/>
    <p:sldId id="377" r:id="rId11"/>
    <p:sldId id="359" r:id="rId12"/>
    <p:sldId id="370" r:id="rId13"/>
    <p:sldId id="386" r:id="rId14"/>
    <p:sldId id="323" r:id="rId15"/>
    <p:sldId id="379" r:id="rId16"/>
    <p:sldId id="380" r:id="rId17"/>
    <p:sldId id="381" r:id="rId18"/>
    <p:sldId id="382" r:id="rId19"/>
    <p:sldId id="384" r:id="rId20"/>
    <p:sldId id="383" r:id="rId21"/>
    <p:sldId id="308" r:id="rId2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.VnTifani Heavy" panose="020B7200000000000000" pitchFamily="34" charset="0"/>
      <p:regular r:id="rId28"/>
    </p:embeddedFont>
    <p:embeddedFont>
      <p:font typeface=".VnTifani HeavyH" panose="020B7200000000000000" pitchFamily="34" charset="0"/>
      <p:regular r:id="rId29"/>
    </p:embeddedFon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  <p:embeddedFont>
      <p:font typeface="VNI-Thufap2" pitchFamily="2" charset="0"/>
      <p:regular r:id="rId3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99FFCC"/>
    <a:srgbClr val="FFCCFF"/>
    <a:srgbClr val="FFFFCC"/>
    <a:srgbClr val="CCFFCC"/>
    <a:srgbClr val="006699"/>
    <a:srgbClr val="0066CC"/>
    <a:srgbClr val="CCF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88" d="100"/>
          <a:sy n="88" d="100"/>
        </p:scale>
        <p:origin x="1421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17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3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uôn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uôt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1.gif"/><Relationship Id="rId3" Type="http://schemas.openxmlformats.org/officeDocument/2006/relationships/tags" Target="../tags/tag6.xml"/><Relationship Id="rId21" Type="http://schemas.openxmlformats.org/officeDocument/2006/relationships/image" Target="../media/image24.gif"/><Relationship Id="rId7" Type="http://schemas.openxmlformats.org/officeDocument/2006/relationships/tags" Target="../tags/tag10.xml"/><Relationship Id="rId12" Type="http://schemas.openxmlformats.org/officeDocument/2006/relationships/audio" Target="../media/audio4.wav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tags" Target="../tags/tag5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3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8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7.xml"/><Relationship Id="rId9" Type="http://schemas.openxmlformats.org/officeDocument/2006/relationships/notesSlide" Target="../notesSlides/notesSlide8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4.xml"/><Relationship Id="rId18" Type="http://schemas.openxmlformats.org/officeDocument/2006/relationships/image" Target="../media/image43.gif"/><Relationship Id="rId3" Type="http://schemas.openxmlformats.org/officeDocument/2006/relationships/image" Target="../media/image33.jpe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2.gif"/><Relationship Id="rId2" Type="http://schemas.openxmlformats.org/officeDocument/2006/relationships/notesSlide" Target="../notesSlides/notesSlide10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openxmlformats.org/officeDocument/2006/relationships/image" Target="../media/image37.jpeg"/><Relationship Id="rId4" Type="http://schemas.openxmlformats.org/officeDocument/2006/relationships/slide" Target="slide20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21.gif"/><Relationship Id="rId18" Type="http://schemas.openxmlformats.org/officeDocument/2006/relationships/image" Target="../media/image26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7" Type="http://schemas.openxmlformats.org/officeDocument/2006/relationships/audio" Target="../media/audio4.wav"/><Relationship Id="rId12" Type="http://schemas.openxmlformats.org/officeDocument/2006/relationships/image" Target="../media/image20.gif"/><Relationship Id="rId17" Type="http://schemas.openxmlformats.org/officeDocument/2006/relationships/image" Target="../media/image25.gif"/><Relationship Id="rId2" Type="http://schemas.openxmlformats.org/officeDocument/2006/relationships/tags" Target="../tags/tag12.xml"/><Relationship Id="rId16" Type="http://schemas.openxmlformats.org/officeDocument/2006/relationships/image" Target="../media/image24.gif"/><Relationship Id="rId20" Type="http://schemas.openxmlformats.org/officeDocument/2006/relationships/image" Target="../media/image45.png"/><Relationship Id="rId1" Type="http://schemas.openxmlformats.org/officeDocument/2006/relationships/tags" Target="../tags/tag11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8.wav"/><Relationship Id="rId15" Type="http://schemas.openxmlformats.org/officeDocument/2006/relationships/image" Target="../media/image23.gif"/><Relationship Id="rId10" Type="http://schemas.openxmlformats.org/officeDocument/2006/relationships/audio" Target="../media/audio5.wav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11.xml"/><Relationship Id="rId9" Type="http://schemas.openxmlformats.org/officeDocument/2006/relationships/audio" Target="../media/audio9.wav"/><Relationship Id="rId1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9.wav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11" Type="http://schemas.openxmlformats.org/officeDocument/2006/relationships/slide" Target="slide17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4.wav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audio" Target="../media/audio2.wav"/><Relationship Id="rId18" Type="http://schemas.openxmlformats.org/officeDocument/2006/relationships/image" Target="../media/image21.gif"/><Relationship Id="rId26" Type="http://schemas.openxmlformats.org/officeDocument/2006/relationships/slide" Target="slide17.xml"/><Relationship Id="rId3" Type="http://schemas.openxmlformats.org/officeDocument/2006/relationships/tags" Target="../tags/tag15.xml"/><Relationship Id="rId21" Type="http://schemas.openxmlformats.org/officeDocument/2006/relationships/image" Target="../media/image24.gif"/><Relationship Id="rId7" Type="http://schemas.openxmlformats.org/officeDocument/2006/relationships/tags" Target="../tags/tag19.xml"/><Relationship Id="rId12" Type="http://schemas.openxmlformats.org/officeDocument/2006/relationships/audio" Target="../media/audio4.wav"/><Relationship Id="rId17" Type="http://schemas.openxmlformats.org/officeDocument/2006/relationships/image" Target="../media/image20.gif"/><Relationship Id="rId25" Type="http://schemas.openxmlformats.org/officeDocument/2006/relationships/image" Target="../media/image28.gif"/><Relationship Id="rId2" Type="http://schemas.openxmlformats.org/officeDocument/2006/relationships/tags" Target="../tags/tag14.xml"/><Relationship Id="rId16" Type="http://schemas.openxmlformats.org/officeDocument/2006/relationships/hyperlink" Target="../My%20Documents/SONG/ATGT%20(khoi7)/vong3(khoi7).ppt" TargetMode="External"/><Relationship Id="rId20" Type="http://schemas.openxmlformats.org/officeDocument/2006/relationships/image" Target="../media/image23.gif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audio" Target="../media/audio1.wav"/><Relationship Id="rId24" Type="http://schemas.openxmlformats.org/officeDocument/2006/relationships/image" Target="../media/image27.gif"/><Relationship Id="rId5" Type="http://schemas.openxmlformats.org/officeDocument/2006/relationships/tags" Target="../tags/tag17.xml"/><Relationship Id="rId15" Type="http://schemas.openxmlformats.org/officeDocument/2006/relationships/audio" Target="../media/audio6.wav"/><Relationship Id="rId23" Type="http://schemas.openxmlformats.org/officeDocument/2006/relationships/image" Target="../media/image26.gif"/><Relationship Id="rId10" Type="http://schemas.openxmlformats.org/officeDocument/2006/relationships/audio" Target="../media/audio3.wav"/><Relationship Id="rId19" Type="http://schemas.openxmlformats.org/officeDocument/2006/relationships/image" Target="../media/image22.gif"/><Relationship Id="rId4" Type="http://schemas.openxmlformats.org/officeDocument/2006/relationships/tags" Target="../tags/tag16.xml"/><Relationship Id="rId9" Type="http://schemas.openxmlformats.org/officeDocument/2006/relationships/notesSlide" Target="../notesSlides/notesSlide13.xml"/><Relationship Id="rId14" Type="http://schemas.openxmlformats.org/officeDocument/2006/relationships/audio" Target="../media/audio5.wav"/><Relationship Id="rId22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0" y="563413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6974" y="2648858"/>
            <a:ext cx="3148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v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uèt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nhän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89166" y="2648858"/>
            <a:ext cx="2411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latin typeface=".VnAvant" pitchFamily="34" charset="0"/>
              </a:rPr>
              <a:t>t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uèt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lóa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81" y="740725"/>
            <a:ext cx="2091687" cy="188473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166" y="741599"/>
            <a:ext cx="2313420" cy="18256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1523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8" y="56029"/>
            <a:ext cx="380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9025" y="15573"/>
            <a:ext cx="2228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Chuét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.VnAvant" pitchFamily="34" charset="0"/>
              </a:rPr>
              <a:t>ót</a:t>
            </a:r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 (1)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57139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3198" y="634100"/>
            <a:ext cx="87376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MÑ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bËn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ót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buån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lòn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còn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§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Õn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trưa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µ,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«m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kÓ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MÑ µ,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s©n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d÷ l¾m.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Mò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®á,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má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nhän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, m¾t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«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lè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qu¸t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râ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to. Con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¸. 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Chuét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®¸p:</a:t>
            </a:r>
          </a:p>
          <a:p>
            <a:pPr algn="just"/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	- Con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thó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hiÒn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chØ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200" b="1" dirty="0" err="1">
                <a:solidFill>
                  <a:srgbClr val="006600"/>
                </a:solidFill>
                <a:latin typeface=".VnAvant" pitchFamily="34" charset="0"/>
              </a:rPr>
              <a:t>ïa</a:t>
            </a:r>
            <a:r>
              <a:rPr lang="en-US" sz="2200" b="1" dirty="0">
                <a:solidFill>
                  <a:srgbClr val="006600"/>
                </a:solidFill>
                <a:latin typeface=".VnAvant" pitchFamily="34" charset="0"/>
              </a:rPr>
              <a:t> con.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2" y="2757758"/>
            <a:ext cx="3689350" cy="29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chuột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72547" y="812799"/>
            <a:ext cx="2324085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buồn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95147" y="841826"/>
            <a:ext cx="2474685" cy="812802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lòn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còn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d÷ l¾m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6715" y="2614380"/>
            <a:ext cx="2492828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m¾t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«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lè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561763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qu¸t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râ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to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45344" y="4383305"/>
            <a:ext cx="2329541" cy="812801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rÊt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hiÒn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77972" y="4383297"/>
            <a:ext cx="2554517" cy="812809"/>
          </a:xfrm>
          <a:prstGeom prst="ellipse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muèn</a:t>
            </a:r>
            <a:r>
              <a:rPr lang="en-US" sz="24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chemeClr val="bg1"/>
                </a:solidFill>
                <a:latin typeface=".VnAvant" pitchFamily="34" charset="0"/>
              </a:rPr>
              <a:t>ïa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solidFill>
            <a:srgbClr val="00B050"/>
          </a:soli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thú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út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039666"/>
            <a:ext cx="2895600" cy="625781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mèo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62401" y="3228291"/>
            <a:ext cx="2895600" cy="603480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gà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057329"/>
            <a:ext cx="2869975" cy="602183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rgbClr val="C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Con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chó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584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9" y="4240554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6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1" y="1348921"/>
            <a:ext cx="84105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0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717"/>
            <a:ext cx="9448800" cy="590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6985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chơi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như 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>
                <a:solidFill>
                  <a:schemeClr val="bg1"/>
                </a:solidFill>
              </a:rPr>
              <a:t>4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vi-VN" sz="2400" b="1" dirty="0">
                <a:solidFill>
                  <a:schemeClr val="bg1"/>
                </a:solidFill>
              </a:rPr>
              <a:t>mỗi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tương ứng với một câu hỏi. Trong đó có 1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may 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cho mình, sau khi chọn </a:t>
            </a:r>
            <a:r>
              <a:rPr lang="en-US" sz="2400" b="1" dirty="0" err="1">
                <a:solidFill>
                  <a:schemeClr val="bg1"/>
                </a:solidFill>
              </a:rPr>
              <a:t>bông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hoa</a:t>
            </a:r>
            <a:r>
              <a:rPr lang="vi-VN" sz="2400" b="1" dirty="0">
                <a:solidFill>
                  <a:schemeClr val="bg1"/>
                </a:solidFill>
              </a:rPr>
              <a:t> 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5241396"/>
            <a:ext cx="9448800" cy="5794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35717"/>
            <a:ext cx="9448800" cy="7342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</a:p>
        </p:txBody>
      </p:sp>
    </p:spTree>
    <p:extLst>
      <p:ext uri="{BB962C8B-B14F-4D97-AF65-F5344CB8AC3E}">
        <p14:creationId xmlns:p14="http://schemas.microsoft.com/office/powerpoint/2010/main" val="27582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42545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762000"/>
            <a:ext cx="2865438" cy="473075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0" y="2400101"/>
            <a:ext cx="1908401" cy="193079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rId4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6" y="923128"/>
            <a:ext cx="1635773" cy="16089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rId6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44730" y="232626"/>
            <a:ext cx="1840245" cy="201124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rId8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5016500"/>
            <a:ext cx="6838950" cy="6985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10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698500"/>
            <a:ext cx="381000" cy="2540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579562"/>
            <a:ext cx="482600" cy="402167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261938"/>
            <a:ext cx="477100" cy="48270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044650"/>
            <a:ext cx="477100" cy="48270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2603500"/>
            <a:ext cx="609600" cy="5080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52541" y="928213"/>
            <a:ext cx="1635773" cy="1619055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48895" y="229985"/>
            <a:ext cx="1840245" cy="201124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3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54147" y="2399452"/>
            <a:ext cx="1908401" cy="193079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016500"/>
            <a:ext cx="914400" cy="66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56106"/>
            <a:ext cx="1255713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283104"/>
            <a:ext cx="1435100" cy="5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6" y="-97896"/>
            <a:ext cx="1793875" cy="71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41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939271"/>
            <a:ext cx="68580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39795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Buồn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bã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53076" y="2051474"/>
            <a:ext cx="2030524" cy="473067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Tuốt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lúa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9" y="2493698"/>
            <a:ext cx="1190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4" y="2493698"/>
            <a:ext cx="1220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7065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89000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389739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8890000"/>
            <a:ext cx="4224338" cy="3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5" y="1736977"/>
            <a:ext cx="1146175" cy="901124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1997269"/>
            <a:ext cx="2286000" cy="1614984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278389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1907971"/>
            <a:ext cx="762000" cy="195373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1907971"/>
            <a:ext cx="762000" cy="1953737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1907971"/>
            <a:ext cx="762000" cy="1953737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1907971"/>
            <a:ext cx="762000" cy="1953737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1907971"/>
            <a:ext cx="762000" cy="1953737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1907971"/>
            <a:ext cx="762000" cy="1953737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1907971"/>
            <a:ext cx="762000" cy="1953737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1907971"/>
            <a:ext cx="762000" cy="1953737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8" y="3735397"/>
            <a:ext cx="2514845" cy="179134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4221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untry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4"/>
          <a:stretch/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146424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71323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3994" y="1913421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u«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3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1790322" y="2524555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u«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2766990" y="2476682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77530" y="18845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srgbClr val="0000CC"/>
                </a:solidFill>
                <a:latin typeface=".VnAvant" pitchFamily="34" charset="0"/>
              </a:rPr>
              <a:t>u«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</a:t>
            </a:r>
          </a:p>
        </p:txBody>
      </p:sp>
      <p:sp>
        <p:nvSpPr>
          <p:cNvPr id="17" name="AutoShape 10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643858" y="24956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0066CC"/>
                </a:solidFill>
                <a:latin typeface=".VnAvant" pitchFamily="34" charset="0"/>
              </a:rPr>
              <a:t>u«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66CC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8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20526" y="24477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69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1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1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4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6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7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2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6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1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1" y="1018547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uôt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".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70000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5686425" y="2039666"/>
            <a:ext cx="2895600" cy="58162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chuồn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3962401" y="3228291"/>
            <a:ext cx="2895600" cy="560898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Vuốt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nhọn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3"/>
            </p:custDataLst>
          </p:nvPr>
        </p:nvSpPr>
        <p:spPr>
          <a:xfrm>
            <a:off x="2235200" y="2057330"/>
            <a:ext cx="2869975" cy="559692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rgbClr val="0000CC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Cuộn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6075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9" y="2440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253110" y="3789189"/>
            <a:ext cx="1295400" cy="10160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5468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32119" y="348348"/>
            <a:ext cx="7082971" cy="156754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73</a:t>
            </a:r>
          </a:p>
          <a:p>
            <a:pPr algn="ctr"/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­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u«n</a:t>
            </a:r>
            <a:r>
              <a:rPr lang="en-US" sz="72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7200" b="1" dirty="0" err="1">
                <a:solidFill>
                  <a:srgbClr val="0000CC"/>
                </a:solidFill>
                <a:latin typeface=".VnAvant" pitchFamily="34" charset="0"/>
              </a:rPr>
              <a:t>u«t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3" y="2084481"/>
            <a:ext cx="3521075" cy="28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glow rad="101600">
              <a:srgbClr val="0066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73: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612" y="3848135"/>
            <a:ext cx="4230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r>
              <a:rPr lang="en-US" sz="4800" b="1" dirty="0">
                <a:latin typeface=".VnAvant" pitchFamily="34" charset="0"/>
              </a:rPr>
              <a:t> </a:t>
            </a:r>
            <a:r>
              <a:rPr lang="en-US" sz="4800" b="1" dirty="0" err="1"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928" y="3729565"/>
            <a:ext cx="1895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uét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8" y="1323823"/>
            <a:ext cx="3352800" cy="23622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4" y="1292599"/>
            <a:ext cx="3369771" cy="232549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3047" y="130652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3047" y="3151172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13047" y="1913065"/>
            <a:ext cx="4868006" cy="118001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chu«n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huyÒn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chuån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73: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0556" y="3819107"/>
            <a:ext cx="38138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.VnAvant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ch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0" y="1323823"/>
            <a:ext cx="3352800" cy="2362200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1199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771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72: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­un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ut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ưt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54991" y="124846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93269" y="3049080"/>
            <a:ext cx="4992674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54991" y="1855009"/>
            <a:ext cx="4868006" cy="1180016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Đ¸nh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- «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u«t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chu«t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nÆng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chuét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/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chuét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1621" y="3729565"/>
            <a:ext cx="1895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.VnAvant" pitchFamily="34" charset="0"/>
              </a:rPr>
              <a:t>ch</a:t>
            </a:r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uét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07" y="1292599"/>
            <a:ext cx="3369771" cy="232549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285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27314" y="1620401"/>
            <a:ext cx="7370535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­.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u«t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5" y="740726"/>
            <a:ext cx="2062122" cy="188473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08" y="740726"/>
            <a:ext cx="2091687" cy="188473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58" y="757703"/>
            <a:ext cx="2062121" cy="189951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309" y="3284521"/>
            <a:ext cx="2313420" cy="1825606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53" y="3261517"/>
            <a:ext cx="2158206" cy="183299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07993" y="262546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c¸ </a:t>
            </a:r>
            <a:r>
              <a:rPr lang="en-US" sz="2800" b="1" dirty="0" err="1">
                <a:latin typeface=".VnAvant" pitchFamily="34" charset="0"/>
              </a:rPr>
              <a:t>chuån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9321" y="2625461"/>
            <a:ext cx="19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vuèt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nhän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11163" y="2649044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cuén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chØ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85469" y="5191780"/>
            <a:ext cx="1483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tuèt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lóa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25959" y="5180895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.VnAvant" pitchFamily="34" charset="0"/>
              </a:rPr>
              <a:t>buån</a:t>
            </a:r>
            <a:r>
              <a:rPr lang="en-US" sz="2800" b="1" dirty="0">
                <a:latin typeface=".VnAvant" pitchFamily="34" charset="0"/>
              </a:rPr>
              <a:t> b·</a:t>
            </a: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T×m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u«n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8046" y="2668780"/>
            <a:ext cx="25763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latin typeface=".VnAvant" pitchFamily="34" charset="0"/>
              </a:rPr>
              <a:t>c¸ </a:t>
            </a:r>
            <a:r>
              <a:rPr lang="en-US" sz="4000" b="1" dirty="0" err="1">
                <a:latin typeface=".VnAvant" pitchFamily="34" charset="0"/>
              </a:rPr>
              <a:t>ch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4155" y="2639752"/>
            <a:ext cx="2361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c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uén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chØ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7" y="740726"/>
            <a:ext cx="2062122" cy="1884735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941" y="716536"/>
            <a:ext cx="2062121" cy="189951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0" y="702022"/>
            <a:ext cx="2158206" cy="1832997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20" name="TextBox 19"/>
          <p:cNvSpPr txBox="1"/>
          <p:nvPr/>
        </p:nvSpPr>
        <p:spPr>
          <a:xfrm>
            <a:off x="6587583" y="2656585"/>
            <a:ext cx="228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b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uån</a:t>
            </a:r>
            <a:r>
              <a:rPr lang="en-US" sz="4000" b="1" dirty="0">
                <a:latin typeface=".VnAvant" pitchFamily="34" charset="0"/>
              </a:rPr>
              <a:t> b·</a:t>
            </a:r>
          </a:p>
        </p:txBody>
      </p:sp>
    </p:spTree>
    <p:extLst>
      <p:ext uri="{BB962C8B-B14F-4D97-AF65-F5344CB8AC3E}">
        <p14:creationId xmlns:p14="http://schemas.microsoft.com/office/powerpoint/2010/main" val="5116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1"/>
      <p:bldP spid="17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820</Words>
  <Application>Microsoft Office PowerPoint</Application>
  <PresentationFormat>On-screen Show (16:10)</PresentationFormat>
  <Paragraphs>139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Comic Sans MS</vt:lpstr>
      <vt:lpstr>.VnTifani Heavy</vt:lpstr>
      <vt:lpstr>Calibri</vt:lpstr>
      <vt:lpstr>VNI-Thufap2</vt:lpstr>
      <vt:lpstr>.VnTifani HeavyH</vt:lpstr>
      <vt:lpstr>Arial Black</vt:lpstr>
      <vt:lpstr>Arial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Nam Aka</cp:lastModifiedBy>
  <cp:revision>346</cp:revision>
  <dcterms:created xsi:type="dcterms:W3CDTF">2020-02-10T09:35:50Z</dcterms:created>
  <dcterms:modified xsi:type="dcterms:W3CDTF">2020-12-06T11:46:21Z</dcterms:modified>
</cp:coreProperties>
</file>