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80" r:id="rId2"/>
    <p:sldId id="333" r:id="rId3"/>
    <p:sldId id="256" r:id="rId4"/>
    <p:sldId id="257" r:id="rId5"/>
    <p:sldId id="375" r:id="rId6"/>
    <p:sldId id="376" r:id="rId7"/>
    <p:sldId id="355" r:id="rId8"/>
    <p:sldId id="360" r:id="rId9"/>
    <p:sldId id="351" r:id="rId10"/>
    <p:sldId id="373" r:id="rId11"/>
    <p:sldId id="377" r:id="rId12"/>
    <p:sldId id="378" r:id="rId13"/>
    <p:sldId id="359" r:id="rId14"/>
    <p:sldId id="370" r:id="rId15"/>
    <p:sldId id="356" r:id="rId16"/>
    <p:sldId id="323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08" r:id="rId25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.VnTifani Heavy" panose="020B7200000000000000" pitchFamily="34" charset="0"/>
      <p:regular r:id="rId31"/>
    </p:embeddedFont>
    <p:embeddedFont>
      <p:font typeface=".VnTifani HeavyH" panose="020B7200000000000000" pitchFamily="34" charset="0"/>
      <p:regular r:id="rId32"/>
    </p:embeddedFont>
    <p:embeddedFont>
      <p:font typeface="Arial Black" panose="020B0A04020102020204" pitchFamily="34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VNI-Thufap2" pitchFamily="2" charset="0"/>
      <p:regular r:id="rId4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1421" y="53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un.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ut.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0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baseline="0" dirty="0" err="1"/>
              <a:t>t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slide" Target="slide24.xml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20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9.xml"/><Relationship Id="rId5" Type="http://schemas.openxmlformats.org/officeDocument/2006/relationships/image" Target="../media/image29.png"/><Relationship Id="rId15" Type="http://schemas.openxmlformats.org/officeDocument/2006/relationships/slide" Target="slide16.xml"/><Relationship Id="rId10" Type="http://schemas.openxmlformats.org/officeDocument/2006/relationships/image" Target="../media/image33.png"/><Relationship Id="rId19" Type="http://schemas.openxmlformats.org/officeDocument/2006/relationships/image" Target="../media/image39.gif"/><Relationship Id="rId4" Type="http://schemas.openxmlformats.org/officeDocument/2006/relationships/slide" Target="slide18.xml"/><Relationship Id="rId9" Type="http://schemas.openxmlformats.org/officeDocument/2006/relationships/image" Target="../media/image32.jpe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42.gif"/><Relationship Id="rId18" Type="http://schemas.openxmlformats.org/officeDocument/2006/relationships/image" Target="../media/image47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5.xml"/><Relationship Id="rId7" Type="http://schemas.openxmlformats.org/officeDocument/2006/relationships/audio" Target="../media/audio7.wav"/><Relationship Id="rId12" Type="http://schemas.openxmlformats.org/officeDocument/2006/relationships/image" Target="../media/image41.gif"/><Relationship Id="rId17" Type="http://schemas.openxmlformats.org/officeDocument/2006/relationships/image" Target="../media/image46.gif"/><Relationship Id="rId2" Type="http://schemas.openxmlformats.org/officeDocument/2006/relationships/tags" Target="../tags/tag5.xml"/><Relationship Id="rId16" Type="http://schemas.openxmlformats.org/officeDocument/2006/relationships/image" Target="../media/image45.gif"/><Relationship Id="rId20" Type="http://schemas.openxmlformats.org/officeDocument/2006/relationships/image" Target="../media/image49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6.wav"/><Relationship Id="rId15" Type="http://schemas.openxmlformats.org/officeDocument/2006/relationships/image" Target="../media/image44.gif"/><Relationship Id="rId10" Type="http://schemas.openxmlformats.org/officeDocument/2006/relationships/audio" Target="../media/audio4.wav"/><Relationship Id="rId19" Type="http://schemas.openxmlformats.org/officeDocument/2006/relationships/image" Target="../media/image48.png"/><Relationship Id="rId4" Type="http://schemas.openxmlformats.org/officeDocument/2006/relationships/notesSlide" Target="../notesSlides/notesSlide11.xml"/><Relationship Id="rId9" Type="http://schemas.openxmlformats.org/officeDocument/2006/relationships/audio" Target="../media/audio8.wav"/><Relationship Id="rId1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audio" Target="../media/audio7.wav"/><Relationship Id="rId18" Type="http://schemas.openxmlformats.org/officeDocument/2006/relationships/image" Target="../media/image41.gif"/><Relationship Id="rId26" Type="http://schemas.openxmlformats.org/officeDocument/2006/relationships/image" Target="../media/image51.gif"/><Relationship Id="rId3" Type="http://schemas.openxmlformats.org/officeDocument/2006/relationships/tags" Target="../tags/tag8.xml"/><Relationship Id="rId21" Type="http://schemas.openxmlformats.org/officeDocument/2006/relationships/image" Target="../media/image44.gif"/><Relationship Id="rId7" Type="http://schemas.openxmlformats.org/officeDocument/2006/relationships/tags" Target="../tags/tag12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50.gif"/><Relationship Id="rId2" Type="http://schemas.openxmlformats.org/officeDocument/2006/relationships/tags" Target="../tags/tag7.xml"/><Relationship Id="rId16" Type="http://schemas.openxmlformats.org/officeDocument/2006/relationships/audio" Target="../media/audio3.wav"/><Relationship Id="rId20" Type="http://schemas.openxmlformats.org/officeDocument/2006/relationships/image" Target="../media/image43.gif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audio" Target="../media/audio9.wav"/><Relationship Id="rId24" Type="http://schemas.openxmlformats.org/officeDocument/2006/relationships/image" Target="../media/image47.gif"/><Relationship Id="rId5" Type="http://schemas.openxmlformats.org/officeDocument/2006/relationships/tags" Target="../tags/tag10.xml"/><Relationship Id="rId15" Type="http://schemas.openxmlformats.org/officeDocument/2006/relationships/audio" Target="../media/audio4.wav"/><Relationship Id="rId23" Type="http://schemas.openxmlformats.org/officeDocument/2006/relationships/image" Target="../media/image46.gif"/><Relationship Id="rId10" Type="http://schemas.openxmlformats.org/officeDocument/2006/relationships/notesSlide" Target="../notesSlides/notesSlide12.xml"/><Relationship Id="rId19" Type="http://schemas.openxmlformats.org/officeDocument/2006/relationships/image" Target="../media/image42.gif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5.gif"/><Relationship Id="rId27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8.wav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11" Type="http://schemas.openxmlformats.org/officeDocument/2006/relationships/slide" Target="slide15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7.wav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audio" Target="../media/audio7.wav"/><Relationship Id="rId18" Type="http://schemas.openxmlformats.org/officeDocument/2006/relationships/image" Target="../media/image41.gif"/><Relationship Id="rId26" Type="http://schemas.openxmlformats.org/officeDocument/2006/relationships/image" Target="../media/image51.gif"/><Relationship Id="rId3" Type="http://schemas.openxmlformats.org/officeDocument/2006/relationships/tags" Target="../tags/tag16.xml"/><Relationship Id="rId21" Type="http://schemas.openxmlformats.org/officeDocument/2006/relationships/image" Target="../media/image44.gif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50.gif"/><Relationship Id="rId2" Type="http://schemas.openxmlformats.org/officeDocument/2006/relationships/tags" Target="../tags/tag15.xml"/><Relationship Id="rId16" Type="http://schemas.openxmlformats.org/officeDocument/2006/relationships/audio" Target="../media/audio3.wav"/><Relationship Id="rId20" Type="http://schemas.openxmlformats.org/officeDocument/2006/relationships/image" Target="../media/image43.gif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audio" Target="../media/audio9.wav"/><Relationship Id="rId24" Type="http://schemas.openxmlformats.org/officeDocument/2006/relationships/image" Target="../media/image47.gif"/><Relationship Id="rId5" Type="http://schemas.openxmlformats.org/officeDocument/2006/relationships/tags" Target="../tags/tag18.xml"/><Relationship Id="rId15" Type="http://schemas.openxmlformats.org/officeDocument/2006/relationships/audio" Target="../media/audio4.wav"/><Relationship Id="rId23" Type="http://schemas.openxmlformats.org/officeDocument/2006/relationships/image" Target="../media/image46.gif"/><Relationship Id="rId10" Type="http://schemas.openxmlformats.org/officeDocument/2006/relationships/notesSlide" Target="../notesSlides/notesSlide14.xml"/><Relationship Id="rId19" Type="http://schemas.openxmlformats.org/officeDocument/2006/relationships/image" Target="../media/image42.gif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5.gif"/><Relationship Id="rId27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un.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5" y="791738"/>
            <a:ext cx="3359598" cy="317515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96" y="781951"/>
            <a:ext cx="3346423" cy="31488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930222" y="3977069"/>
            <a:ext cx="2372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ïn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078" y="3977069"/>
            <a:ext cx="264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ón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5116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ut.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0" y="563413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4" y="761900"/>
            <a:ext cx="3378245" cy="325901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28" y="735404"/>
            <a:ext cx="3391493" cy="328550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974908" y="4159223"/>
            <a:ext cx="2792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chim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ót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7973" y="4143996"/>
            <a:ext cx="2499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r©m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ôt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0" y="563413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78" y="871915"/>
            <a:ext cx="3410185" cy="318079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" y="929970"/>
            <a:ext cx="3279526" cy="3122736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5834537" y="4053136"/>
            <a:ext cx="2276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øt</a:t>
            </a: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.VnAvant" pitchFamily="34" charset="0"/>
              </a:rPr>
              <a:t>nÎ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698" y="4052707"/>
            <a:ext cx="2414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5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.VnAvant" pitchFamily="34" charset="0"/>
              </a:rPr>
              <a:t>s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øt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3135" y="15573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møt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3198" y="634100"/>
            <a:ext cx="77506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rñ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møt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®un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bÕp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Löa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ngïn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ngôt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la: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-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Löa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to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¸!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Rót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bít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löa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®i!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- B¹n la to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tí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qua. –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phµn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nµn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nhÑ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-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møt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cÇn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löa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µ.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-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µ?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3082148"/>
            <a:ext cx="6589486" cy="26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lµm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møt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2547" y="81279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®un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bÕp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95147" y="841826"/>
            <a:ext cx="2474685" cy="812802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löa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ngïn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ngôt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rót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bít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löa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phµn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nµn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nhá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nhÑ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628" y="56029"/>
            <a:ext cx="277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0629" y="703940"/>
            <a:ext cx="2220685" cy="6531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a)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Thá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rñ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629" y="1770739"/>
            <a:ext cx="2220685" cy="6531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629" y="2837539"/>
            <a:ext cx="2220685" cy="6531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møt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34857" y="689425"/>
            <a:ext cx="422365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1) ®un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bÕp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löa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ngïn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ngôt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3885" y="1770737"/>
            <a:ext cx="4180115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cÇn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löa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34857" y="2857500"/>
            <a:ext cx="4209143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møt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cµ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rèt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" name="Straight Arrow Connector 2"/>
          <p:cNvCxnSpPr>
            <a:stCxn id="10" idx="3"/>
          </p:cNvCxnSpPr>
          <p:nvPr/>
        </p:nvCxnSpPr>
        <p:spPr>
          <a:xfrm>
            <a:off x="2351314" y="1030512"/>
            <a:ext cx="2583543" cy="21535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2351314" y="1030512"/>
            <a:ext cx="2583543" cy="106679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51314" y="2107291"/>
            <a:ext cx="2583543" cy="10568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8" y="1344839"/>
            <a:ext cx="83820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27582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758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un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841086" y="2524555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1817754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7761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ut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754089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4730757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B1F726-A25D-4953-A301-9FFA1B3044FB}"/>
              </a:ext>
            </a:extLst>
          </p:cNvPr>
          <p:cNvSpPr/>
          <p:nvPr/>
        </p:nvSpPr>
        <p:spPr>
          <a:xfrm>
            <a:off x="6357248" y="1871440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ưt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5" name="AutoShape 10">
            <a:hlinkClick r:id="" action="ppaction://noaction"/>
            <a:extLst>
              <a:ext uri="{FF2B5EF4-FFF2-40B4-BE49-F238E27FC236}">
                <a16:creationId xmlns:a16="http://schemas.microsoft.com/office/drawing/2014/main" id="{3E0F2F7A-90C9-4705-9198-67D4E29F27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23576" y="2482574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rgbClr val="0066CC"/>
                </a:solidFill>
                <a:latin typeface=".VnAvant" pitchFamily="34" charset="0"/>
              </a:rPr>
              <a:t>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9" name="AutoShape 11">
            <a:hlinkClick r:id="" action="ppaction://noaction"/>
            <a:extLst>
              <a:ext uri="{FF2B5EF4-FFF2-40B4-BE49-F238E27FC236}">
                <a16:creationId xmlns:a16="http://schemas.microsoft.com/office/drawing/2014/main" id="{28C85C01-2521-4672-8E73-C1F3528F62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00244" y="2434701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1" grpId="0" animBg="1"/>
      <p:bldP spid="15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39795" y="205147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cún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53076" y="205147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cút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065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01854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55851" y="3258558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3966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cún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453" y="3258559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râm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bụt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057330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nẻ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546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6422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90486" y="878455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"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ưt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13625" y="2818928"/>
            <a:ext cx="2869975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GÊu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588000" y="1825880"/>
            <a:ext cx="2895600" cy="46838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râm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bụt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56418" y="2852368"/>
            <a:ext cx="289560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nẻ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36775" y="1843544"/>
            <a:ext cx="2869975" cy="45072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72</a:t>
            </a: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­un –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ut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ưt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32" y="2074994"/>
            <a:ext cx="6545943" cy="26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>
            <a:glow rad="101600">
              <a:srgbClr val="0066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1771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72: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­un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7" y="1258780"/>
            <a:ext cx="2557034" cy="224785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38" y="1246978"/>
            <a:ext cx="2305182" cy="226438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91" y="1267561"/>
            <a:ext cx="2573746" cy="228127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744858" y="3516494"/>
            <a:ext cx="169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.VnAvant" pitchFamily="34" charset="0"/>
              </a:rPr>
              <a:t>ph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un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9614" y="3534784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.VnAvant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ót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6331" y="3548836"/>
            <a:ext cx="131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.VnAvant" pitchFamily="34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øt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1771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72: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­un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7" y="1258780"/>
            <a:ext cx="2557034" cy="224785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25550" y="3516494"/>
            <a:ext cx="22685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.VnAvant" pitchFamily="34" charset="0"/>
              </a:rPr>
              <a:t>ph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un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0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1771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72: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­un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3" y="1313627"/>
            <a:ext cx="2305182" cy="226438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836544" y="3621552"/>
            <a:ext cx="15055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.VnAvant" pitchFamily="34" charset="0"/>
              </a:rPr>
              <a:t>b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ót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4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1771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72: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­un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1" y="1328353"/>
            <a:ext cx="2573746" cy="228127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090705" y="3609628"/>
            <a:ext cx="1600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itchFamily="34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øt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27314" y="1620401"/>
            <a:ext cx="7370535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un -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ưt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un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ưt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­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1" y="631720"/>
            <a:ext cx="2082114" cy="200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21" y="619292"/>
            <a:ext cx="2090279" cy="2024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88" y="601148"/>
            <a:ext cx="2131106" cy="209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3" y="3172080"/>
            <a:ext cx="2082114" cy="1967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0" y="3157566"/>
            <a:ext cx="2049454" cy="19514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98" y="3099510"/>
            <a:ext cx="2073949" cy="1951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1799" y="2584256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cót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6003" y="2634510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r©m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bôt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1394" y="261983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nÎ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423" y="5191780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lïn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4244" y="5139882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søt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0855" y="5158025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</TotalTime>
  <Words>751</Words>
  <Application>Microsoft Office PowerPoint</Application>
  <PresentationFormat>On-screen Show (16:10)</PresentationFormat>
  <Paragraphs>152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Comic Sans MS</vt:lpstr>
      <vt:lpstr>.VnTifani Heavy</vt:lpstr>
      <vt:lpstr>Calibri</vt:lpstr>
      <vt:lpstr>VNI-Thufap2</vt:lpstr>
      <vt:lpstr>.VnTifani HeavyH</vt:lpstr>
      <vt:lpstr>Arial Black</vt:lpstr>
      <vt:lpstr>Arial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337</cp:revision>
  <dcterms:created xsi:type="dcterms:W3CDTF">2020-02-10T09:35:50Z</dcterms:created>
  <dcterms:modified xsi:type="dcterms:W3CDTF">2020-12-06T11:43:42Z</dcterms:modified>
</cp:coreProperties>
</file>